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9" r:id="rId4"/>
    <p:sldId id="300" r:id="rId5"/>
    <p:sldId id="258" r:id="rId6"/>
    <p:sldId id="259" r:id="rId7"/>
    <p:sldId id="260" r:id="rId8"/>
    <p:sldId id="261" r:id="rId9"/>
    <p:sldId id="263" r:id="rId10"/>
    <p:sldId id="262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92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301" r:id="rId38"/>
    <p:sldId id="289" r:id="rId39"/>
    <p:sldId id="290" r:id="rId40"/>
    <p:sldId id="291" r:id="rId41"/>
    <p:sldId id="293" r:id="rId42"/>
    <p:sldId id="294" r:id="rId43"/>
    <p:sldId id="297" r:id="rId44"/>
    <p:sldId id="295" r:id="rId45"/>
    <p:sldId id="296" r:id="rId46"/>
    <p:sldId id="298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7" r:id="rId62"/>
    <p:sldId id="316" r:id="rId63"/>
    <p:sldId id="318" r:id="rId64"/>
    <p:sldId id="319" r:id="rId65"/>
    <p:sldId id="320" r:id="rId6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F91467-20C0-4BE4-9353-24C8259EBF4C}" v="673" dt="2023-11-27T06:35:07.160"/>
    <p1510:client id="{76852524-196E-45E7-86E9-7493A3BEF28E}" v="325" dt="2023-11-27T06:48:24.226"/>
    <p1510:client id="{7FFDCF8A-3BCF-4FC4-BA8F-A6F941A7144A}" v="304" dt="2023-11-27T06:07:58.340"/>
    <p1510:client id="{CA719390-3758-498F-9075-B52616D5D71C}" v="923" dt="2023-11-27T08:04:33.5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장한" userId="77f9e91a5c713f58" providerId="Windows Live" clId="Web-{7FFDCF8A-3BCF-4FC4-BA8F-A6F941A7144A}"/>
    <pc:docChg chg="addSld modSld">
      <pc:chgData name="이 장한" userId="77f9e91a5c713f58" providerId="Windows Live" clId="Web-{7FFDCF8A-3BCF-4FC4-BA8F-A6F941A7144A}" dt="2023-11-27T06:07:58.340" v="293" actId="20577"/>
      <pc:docMkLst>
        <pc:docMk/>
      </pc:docMkLst>
      <pc:sldChg chg="modSp">
        <pc:chgData name="이 장한" userId="77f9e91a5c713f58" providerId="Windows Live" clId="Web-{7FFDCF8A-3BCF-4FC4-BA8F-A6F941A7144A}" dt="2023-11-27T05:43:12.470" v="74" actId="20577"/>
        <pc:sldMkLst>
          <pc:docMk/>
          <pc:sldMk cId="3569210928" sldId="256"/>
        </pc:sldMkLst>
        <pc:spChg chg="mod">
          <ac:chgData name="이 장한" userId="77f9e91a5c713f58" providerId="Windows Live" clId="Web-{7FFDCF8A-3BCF-4FC4-BA8F-A6F941A7144A}" dt="2023-11-27T05:42:41.297" v="27" actId="20577"/>
          <ac:spMkLst>
            <pc:docMk/>
            <pc:sldMk cId="3569210928" sldId="256"/>
            <ac:spMk id="2" creationId="{00000000-0000-0000-0000-000000000000}"/>
          </ac:spMkLst>
        </pc:spChg>
        <pc:spChg chg="mod">
          <ac:chgData name="이 장한" userId="77f9e91a5c713f58" providerId="Windows Live" clId="Web-{7FFDCF8A-3BCF-4FC4-BA8F-A6F941A7144A}" dt="2023-11-27T05:43:12.470" v="74" actId="20577"/>
          <ac:spMkLst>
            <pc:docMk/>
            <pc:sldMk cId="3569210928" sldId="256"/>
            <ac:spMk id="3" creationId="{00000000-0000-0000-0000-000000000000}"/>
          </ac:spMkLst>
        </pc:spChg>
      </pc:sldChg>
      <pc:sldChg chg="addSp modSp new mod setBg">
        <pc:chgData name="이 장한" userId="77f9e91a5c713f58" providerId="Windows Live" clId="Web-{7FFDCF8A-3BCF-4FC4-BA8F-A6F941A7144A}" dt="2023-11-27T05:44:26.785" v="102" actId="20577"/>
        <pc:sldMkLst>
          <pc:docMk/>
          <pc:sldMk cId="4004414095" sldId="257"/>
        </pc:sldMkLst>
        <pc:spChg chg="mod">
          <ac:chgData name="이 장한" userId="77f9e91a5c713f58" providerId="Windows Live" clId="Web-{7FFDCF8A-3BCF-4FC4-BA8F-A6F941A7144A}" dt="2023-11-27T05:44:16.753" v="92"/>
          <ac:spMkLst>
            <pc:docMk/>
            <pc:sldMk cId="4004414095" sldId="257"/>
            <ac:spMk id="2" creationId="{3D242DB1-9CA8-8B96-9735-75A90E1DA19E}"/>
          </ac:spMkLst>
        </pc:spChg>
        <pc:spChg chg="mod">
          <ac:chgData name="이 장한" userId="77f9e91a5c713f58" providerId="Windows Live" clId="Web-{7FFDCF8A-3BCF-4FC4-BA8F-A6F941A7144A}" dt="2023-11-27T05:44:26.785" v="102" actId="20577"/>
          <ac:spMkLst>
            <pc:docMk/>
            <pc:sldMk cId="4004414095" sldId="257"/>
            <ac:spMk id="3" creationId="{0E64BD69-6E8F-1E44-F806-961F94F8FE21}"/>
          </ac:spMkLst>
        </pc:spChg>
        <pc:spChg chg="add">
          <ac:chgData name="이 장한" userId="77f9e91a5c713f58" providerId="Windows Live" clId="Web-{7FFDCF8A-3BCF-4FC4-BA8F-A6F941A7144A}" dt="2023-11-27T05:44:16.753" v="92"/>
          <ac:spMkLst>
            <pc:docMk/>
            <pc:sldMk cId="4004414095" sldId="257"/>
            <ac:spMk id="10" creationId="{245A9F99-D9B1-4094-A2E2-B90AC1DB7B9C}"/>
          </ac:spMkLst>
        </pc:spChg>
        <pc:spChg chg="add">
          <ac:chgData name="이 장한" userId="77f9e91a5c713f58" providerId="Windows Live" clId="Web-{7FFDCF8A-3BCF-4FC4-BA8F-A6F941A7144A}" dt="2023-11-27T05:44:16.753" v="92"/>
          <ac:spMkLst>
            <pc:docMk/>
            <pc:sldMk cId="4004414095" sldId="257"/>
            <ac:spMk id="12" creationId="{B7FAF607-473A-4A43-A23D-BBFF5C4117BB}"/>
          </ac:spMkLst>
        </pc:spChg>
        <pc:grpChg chg="add">
          <ac:chgData name="이 장한" userId="77f9e91a5c713f58" providerId="Windows Live" clId="Web-{7FFDCF8A-3BCF-4FC4-BA8F-A6F941A7144A}" dt="2023-11-27T05:44:16.753" v="92"/>
          <ac:grpSpMkLst>
            <pc:docMk/>
            <pc:sldMk cId="4004414095" sldId="257"/>
            <ac:grpSpMk id="14" creationId="{C5F6476F-D303-44D3-B30F-1BA348F0F64A}"/>
          </ac:grpSpMkLst>
        </pc:grpChg>
        <pc:picChg chg="add">
          <ac:chgData name="이 장한" userId="77f9e91a5c713f58" providerId="Windows Live" clId="Web-{7FFDCF8A-3BCF-4FC4-BA8F-A6F941A7144A}" dt="2023-11-27T05:44:16.753" v="92"/>
          <ac:picMkLst>
            <pc:docMk/>
            <pc:sldMk cId="4004414095" sldId="257"/>
            <ac:picMk id="7" creationId="{187FFA6B-1CDA-B038-AB92-CFC8EB67F29E}"/>
          </ac:picMkLst>
        </pc:picChg>
      </pc:sldChg>
      <pc:sldChg chg="addSp delSp modSp new mod setBg">
        <pc:chgData name="이 장한" userId="77f9e91a5c713f58" providerId="Windows Live" clId="Web-{7FFDCF8A-3BCF-4FC4-BA8F-A6F941A7144A}" dt="2023-11-27T05:45:09.130" v="105"/>
        <pc:sldMkLst>
          <pc:docMk/>
          <pc:sldMk cId="1991704257" sldId="258"/>
        </pc:sldMkLst>
        <pc:spChg chg="del">
          <ac:chgData name="이 장한" userId="77f9e91a5c713f58" providerId="Windows Live" clId="Web-{7FFDCF8A-3BCF-4FC4-BA8F-A6F941A7144A}" dt="2023-11-27T05:45:09.130" v="105"/>
          <ac:spMkLst>
            <pc:docMk/>
            <pc:sldMk cId="1991704257" sldId="258"/>
            <ac:spMk id="2" creationId="{465C76BA-D717-4F77-3A39-FC013149F14D}"/>
          </ac:spMkLst>
        </pc:spChg>
        <pc:spChg chg="del">
          <ac:chgData name="이 장한" userId="77f9e91a5c713f58" providerId="Windows Live" clId="Web-{7FFDCF8A-3BCF-4FC4-BA8F-A6F941A7144A}" dt="2023-11-27T05:45:04.333" v="104"/>
          <ac:spMkLst>
            <pc:docMk/>
            <pc:sldMk cId="1991704257" sldId="258"/>
            <ac:spMk id="3" creationId="{49110EDA-E50E-B8E6-21FD-0D09A7037658}"/>
          </ac:spMkLst>
        </pc:spChg>
        <pc:picChg chg="add mod ord">
          <ac:chgData name="이 장한" userId="77f9e91a5c713f58" providerId="Windows Live" clId="Web-{7FFDCF8A-3BCF-4FC4-BA8F-A6F941A7144A}" dt="2023-11-27T05:45:09.130" v="105"/>
          <ac:picMkLst>
            <pc:docMk/>
            <pc:sldMk cId="1991704257" sldId="258"/>
            <ac:picMk id="4" creationId="{146C3555-0F30-9C0B-1D03-58B5BBE2931F}"/>
          </ac:picMkLst>
        </pc:picChg>
      </pc:sldChg>
      <pc:sldChg chg="addSp delSp modSp new mod setBg">
        <pc:chgData name="이 장한" userId="77f9e91a5c713f58" providerId="Windows Live" clId="Web-{7FFDCF8A-3BCF-4FC4-BA8F-A6F941A7144A}" dt="2023-11-27T05:46:17.350" v="108"/>
        <pc:sldMkLst>
          <pc:docMk/>
          <pc:sldMk cId="1662446262" sldId="259"/>
        </pc:sldMkLst>
        <pc:spChg chg="del">
          <ac:chgData name="이 장한" userId="77f9e91a5c713f58" providerId="Windows Live" clId="Web-{7FFDCF8A-3BCF-4FC4-BA8F-A6F941A7144A}" dt="2023-11-27T05:46:17.350" v="108"/>
          <ac:spMkLst>
            <pc:docMk/>
            <pc:sldMk cId="1662446262" sldId="259"/>
            <ac:spMk id="2" creationId="{A6E7FD46-EAF3-6E28-B380-DF6F93E7297E}"/>
          </ac:spMkLst>
        </pc:spChg>
        <pc:spChg chg="del">
          <ac:chgData name="이 장한" userId="77f9e91a5c713f58" providerId="Windows Live" clId="Web-{7FFDCF8A-3BCF-4FC4-BA8F-A6F941A7144A}" dt="2023-11-27T05:46:12.850" v="107"/>
          <ac:spMkLst>
            <pc:docMk/>
            <pc:sldMk cId="1662446262" sldId="259"/>
            <ac:spMk id="3" creationId="{AD93C09F-85A5-D94A-F525-5725618E22D7}"/>
          </ac:spMkLst>
        </pc:spChg>
        <pc:spChg chg="add">
          <ac:chgData name="이 장한" userId="77f9e91a5c713f58" providerId="Windows Live" clId="Web-{7FFDCF8A-3BCF-4FC4-BA8F-A6F941A7144A}" dt="2023-11-27T05:46:17.350" v="108"/>
          <ac:spMkLst>
            <pc:docMk/>
            <pc:sldMk cId="1662446262" sldId="259"/>
            <ac:spMk id="9" creationId="{11B2B030-4738-4359-9E46-144B7C8BFF8B}"/>
          </ac:spMkLst>
        </pc:spChg>
        <pc:spChg chg="add">
          <ac:chgData name="이 장한" userId="77f9e91a5c713f58" providerId="Windows Live" clId="Web-{7FFDCF8A-3BCF-4FC4-BA8F-A6F941A7144A}" dt="2023-11-27T05:46:17.350" v="108"/>
          <ac:spMkLst>
            <pc:docMk/>
            <pc:sldMk cId="1662446262" sldId="259"/>
            <ac:spMk id="11" creationId="{E722B2DD-E14D-4972-9D98-5D6E61B1B2D2}"/>
          </ac:spMkLst>
        </pc:spChg>
        <pc:picChg chg="add mod ord">
          <ac:chgData name="이 장한" userId="77f9e91a5c713f58" providerId="Windows Live" clId="Web-{7FFDCF8A-3BCF-4FC4-BA8F-A6F941A7144A}" dt="2023-11-27T05:46:17.350" v="108"/>
          <ac:picMkLst>
            <pc:docMk/>
            <pc:sldMk cId="1662446262" sldId="259"/>
            <ac:picMk id="4" creationId="{96D1C0C1-7C9C-DB1D-646D-2F3FB2802AA7}"/>
          </ac:picMkLst>
        </pc:picChg>
      </pc:sldChg>
      <pc:sldChg chg="addSp delSp modSp new mod setBg">
        <pc:chgData name="이 장한" userId="77f9e91a5c713f58" providerId="Windows Live" clId="Web-{7FFDCF8A-3BCF-4FC4-BA8F-A6F941A7144A}" dt="2023-11-27T05:48:20.729" v="111"/>
        <pc:sldMkLst>
          <pc:docMk/>
          <pc:sldMk cId="2709107112" sldId="260"/>
        </pc:sldMkLst>
        <pc:spChg chg="del">
          <ac:chgData name="이 장한" userId="77f9e91a5c713f58" providerId="Windows Live" clId="Web-{7FFDCF8A-3BCF-4FC4-BA8F-A6F941A7144A}" dt="2023-11-27T05:48:20.729" v="111"/>
          <ac:spMkLst>
            <pc:docMk/>
            <pc:sldMk cId="2709107112" sldId="260"/>
            <ac:spMk id="2" creationId="{A1AC205C-65B7-8579-126D-24CF4737C424}"/>
          </ac:spMkLst>
        </pc:spChg>
        <pc:spChg chg="del">
          <ac:chgData name="이 장한" userId="77f9e91a5c713f58" providerId="Windows Live" clId="Web-{7FFDCF8A-3BCF-4FC4-BA8F-A6F941A7144A}" dt="2023-11-27T05:48:16.275" v="110"/>
          <ac:spMkLst>
            <pc:docMk/>
            <pc:sldMk cId="2709107112" sldId="260"/>
            <ac:spMk id="3" creationId="{17861CAE-08B9-1252-8738-1DBFDC1F3BBC}"/>
          </ac:spMkLst>
        </pc:spChg>
        <pc:grpChg chg="add">
          <ac:chgData name="이 장한" userId="77f9e91a5c713f58" providerId="Windows Live" clId="Web-{7FFDCF8A-3BCF-4FC4-BA8F-A6F941A7144A}" dt="2023-11-27T05:48:20.729" v="111"/>
          <ac:grpSpMkLst>
            <pc:docMk/>
            <pc:sldMk cId="2709107112" sldId="260"/>
            <ac:grpSpMk id="9" creationId="{A182C109-9E4C-3C96-8794-9411573CBDAF}"/>
          </ac:grpSpMkLst>
        </pc:grpChg>
        <pc:picChg chg="add mod ord">
          <ac:chgData name="이 장한" userId="77f9e91a5c713f58" providerId="Windows Live" clId="Web-{7FFDCF8A-3BCF-4FC4-BA8F-A6F941A7144A}" dt="2023-11-27T05:48:20.729" v="111"/>
          <ac:picMkLst>
            <pc:docMk/>
            <pc:sldMk cId="2709107112" sldId="260"/>
            <ac:picMk id="4" creationId="{5F89A385-7530-4E05-8E23-E84C0C6D0528}"/>
          </ac:picMkLst>
        </pc:picChg>
      </pc:sldChg>
      <pc:sldChg chg="addSp delSp modSp new mod setBg">
        <pc:chgData name="이 장한" userId="77f9e91a5c713f58" providerId="Windows Live" clId="Web-{7FFDCF8A-3BCF-4FC4-BA8F-A6F941A7144A}" dt="2023-11-27T05:58:53.231" v="141" actId="20577"/>
        <pc:sldMkLst>
          <pc:docMk/>
          <pc:sldMk cId="197888464" sldId="261"/>
        </pc:sldMkLst>
        <pc:spChg chg="mod">
          <ac:chgData name="이 장한" userId="77f9e91a5c713f58" providerId="Windows Live" clId="Web-{7FFDCF8A-3BCF-4FC4-BA8F-A6F941A7144A}" dt="2023-11-27T05:58:53.231" v="141" actId="20577"/>
          <ac:spMkLst>
            <pc:docMk/>
            <pc:sldMk cId="197888464" sldId="261"/>
            <ac:spMk id="2" creationId="{F685F94B-48E2-19DB-F439-1B7B38BD9474}"/>
          </ac:spMkLst>
        </pc:spChg>
        <pc:spChg chg="del">
          <ac:chgData name="이 장한" userId="77f9e91a5c713f58" providerId="Windows Live" clId="Web-{7FFDCF8A-3BCF-4FC4-BA8F-A6F941A7144A}" dt="2023-11-27T05:58:00.698" v="113"/>
          <ac:spMkLst>
            <pc:docMk/>
            <pc:sldMk cId="197888464" sldId="261"/>
            <ac:spMk id="3" creationId="{0C5CD12E-FFE8-7F1C-1485-4BD8EF798A40}"/>
          </ac:spMkLst>
        </pc:spChg>
        <pc:picChg chg="add mod ord">
          <ac:chgData name="이 장한" userId="77f9e91a5c713f58" providerId="Windows Live" clId="Web-{7FFDCF8A-3BCF-4FC4-BA8F-A6F941A7144A}" dt="2023-11-27T05:58:33.965" v="116"/>
          <ac:picMkLst>
            <pc:docMk/>
            <pc:sldMk cId="197888464" sldId="261"/>
            <ac:picMk id="4" creationId="{C779D5E9-D0D7-500E-6081-2EF5A8B25AAD}"/>
          </ac:picMkLst>
        </pc:picChg>
        <pc:picChg chg="add mod">
          <ac:chgData name="이 장한" userId="77f9e91a5c713f58" providerId="Windows Live" clId="Web-{7FFDCF8A-3BCF-4FC4-BA8F-A6F941A7144A}" dt="2023-11-27T05:58:33.965" v="116"/>
          <ac:picMkLst>
            <pc:docMk/>
            <pc:sldMk cId="197888464" sldId="261"/>
            <ac:picMk id="5" creationId="{5359B01D-CA97-FFA8-142A-02601452C690}"/>
          </ac:picMkLst>
        </pc:picChg>
        <pc:cxnChg chg="add">
          <ac:chgData name="이 장한" userId="77f9e91a5c713f58" providerId="Windows Live" clId="Web-{7FFDCF8A-3BCF-4FC4-BA8F-A6F941A7144A}" dt="2023-11-27T05:58:33.965" v="116"/>
          <ac:cxnSpMkLst>
            <pc:docMk/>
            <pc:sldMk cId="197888464" sldId="261"/>
            <ac:cxnSpMk id="10" creationId="{192712F8-36FA-35DF-0CE8-4098D93322A3}"/>
          </ac:cxnSpMkLst>
        </pc:cxnChg>
        <pc:cxnChg chg="add">
          <ac:chgData name="이 장한" userId="77f9e91a5c713f58" providerId="Windows Live" clId="Web-{7FFDCF8A-3BCF-4FC4-BA8F-A6F941A7144A}" dt="2023-11-27T05:58:33.965" v="116"/>
          <ac:cxnSpMkLst>
            <pc:docMk/>
            <pc:sldMk cId="197888464" sldId="261"/>
            <ac:cxnSpMk id="12" creationId="{AF9469B9-6468-5B6A-E832-8D4590388432}"/>
          </ac:cxnSpMkLst>
        </pc:cxnChg>
      </pc:sldChg>
      <pc:sldChg chg="addSp delSp modSp new mod setBg">
        <pc:chgData name="이 장한" userId="77f9e91a5c713f58" providerId="Windows Live" clId="Web-{7FFDCF8A-3BCF-4FC4-BA8F-A6F941A7144A}" dt="2023-11-27T06:00:25.827" v="169" actId="20577"/>
        <pc:sldMkLst>
          <pc:docMk/>
          <pc:sldMk cId="2122352897" sldId="262"/>
        </pc:sldMkLst>
        <pc:spChg chg="del">
          <ac:chgData name="이 장한" userId="77f9e91a5c713f58" providerId="Windows Live" clId="Web-{7FFDCF8A-3BCF-4FC4-BA8F-A6F941A7144A}" dt="2023-11-27T05:59:30.451" v="144"/>
          <ac:spMkLst>
            <pc:docMk/>
            <pc:sldMk cId="2122352897" sldId="262"/>
            <ac:spMk id="2" creationId="{AAC2CB3E-5A00-BF62-91BA-89296C2D5610}"/>
          </ac:spMkLst>
        </pc:spChg>
        <pc:spChg chg="del">
          <ac:chgData name="이 장한" userId="77f9e91a5c713f58" providerId="Windows Live" clId="Web-{7FFDCF8A-3BCF-4FC4-BA8F-A6F941A7144A}" dt="2023-11-27T05:59:25.013" v="143"/>
          <ac:spMkLst>
            <pc:docMk/>
            <pc:sldMk cId="2122352897" sldId="262"/>
            <ac:spMk id="3" creationId="{A9A55A92-B3FE-0832-8E0E-2B7340CDC1F4}"/>
          </ac:spMkLst>
        </pc:spChg>
        <pc:spChg chg="add mod">
          <ac:chgData name="이 장한" userId="77f9e91a5c713f58" providerId="Windows Live" clId="Web-{7FFDCF8A-3BCF-4FC4-BA8F-A6F941A7144A}" dt="2023-11-27T06:00:25.827" v="169" actId="20577"/>
          <ac:spMkLst>
            <pc:docMk/>
            <pc:sldMk cId="2122352897" sldId="262"/>
            <ac:spMk id="5" creationId="{BDE20868-92DD-9CDA-D014-AB6CFBA0C255}"/>
          </ac:spMkLst>
        </pc:spChg>
        <pc:spChg chg="add">
          <ac:chgData name="이 장한" userId="77f9e91a5c713f58" providerId="Windows Live" clId="Web-{7FFDCF8A-3BCF-4FC4-BA8F-A6F941A7144A}" dt="2023-11-27T05:59:30.451" v="144"/>
          <ac:spMkLst>
            <pc:docMk/>
            <pc:sldMk cId="2122352897" sldId="262"/>
            <ac:spMk id="9" creationId="{11B2B030-4738-4359-9E46-144B7C8BFF8B}"/>
          </ac:spMkLst>
        </pc:spChg>
        <pc:spChg chg="add">
          <ac:chgData name="이 장한" userId="77f9e91a5c713f58" providerId="Windows Live" clId="Web-{7FFDCF8A-3BCF-4FC4-BA8F-A6F941A7144A}" dt="2023-11-27T05:59:30.451" v="144"/>
          <ac:spMkLst>
            <pc:docMk/>
            <pc:sldMk cId="2122352897" sldId="262"/>
            <ac:spMk id="11" creationId="{E722B2DD-E14D-4972-9D98-5D6E61B1B2D2}"/>
          </ac:spMkLst>
        </pc:spChg>
        <pc:picChg chg="add mod ord">
          <ac:chgData name="이 장한" userId="77f9e91a5c713f58" providerId="Windows Live" clId="Web-{7FFDCF8A-3BCF-4FC4-BA8F-A6F941A7144A}" dt="2023-11-27T05:59:56.295" v="145" actId="1076"/>
          <ac:picMkLst>
            <pc:docMk/>
            <pc:sldMk cId="2122352897" sldId="262"/>
            <ac:picMk id="4" creationId="{66C23811-F164-B942-FD48-127031D2F215}"/>
          </ac:picMkLst>
        </pc:picChg>
      </pc:sldChg>
      <pc:sldChg chg="addSp delSp modSp new mod setBg">
        <pc:chgData name="이 장한" userId="77f9e91a5c713f58" providerId="Windows Live" clId="Web-{7FFDCF8A-3BCF-4FC4-BA8F-A6F941A7144A}" dt="2023-11-27T06:01:51.205" v="172"/>
        <pc:sldMkLst>
          <pc:docMk/>
          <pc:sldMk cId="821152494" sldId="263"/>
        </pc:sldMkLst>
        <pc:spChg chg="del">
          <ac:chgData name="이 장한" userId="77f9e91a5c713f58" providerId="Windows Live" clId="Web-{7FFDCF8A-3BCF-4FC4-BA8F-A6F941A7144A}" dt="2023-11-27T06:01:51.205" v="172"/>
          <ac:spMkLst>
            <pc:docMk/>
            <pc:sldMk cId="821152494" sldId="263"/>
            <ac:spMk id="2" creationId="{810B5C9B-F620-E4DD-8B9F-15A6D5F31199}"/>
          </ac:spMkLst>
        </pc:spChg>
        <pc:spChg chg="del">
          <ac:chgData name="이 장한" userId="77f9e91a5c713f58" providerId="Windows Live" clId="Web-{7FFDCF8A-3BCF-4FC4-BA8F-A6F941A7144A}" dt="2023-11-27T06:01:46.517" v="171"/>
          <ac:spMkLst>
            <pc:docMk/>
            <pc:sldMk cId="821152494" sldId="263"/>
            <ac:spMk id="3" creationId="{D0AF94D0-5489-A625-4E22-87DA9A813DA6}"/>
          </ac:spMkLst>
        </pc:spChg>
        <pc:spChg chg="add">
          <ac:chgData name="이 장한" userId="77f9e91a5c713f58" providerId="Windows Live" clId="Web-{7FFDCF8A-3BCF-4FC4-BA8F-A6F941A7144A}" dt="2023-11-27T06:01:51.205" v="172"/>
          <ac:spMkLst>
            <pc:docMk/>
            <pc:sldMk cId="821152494" sldId="263"/>
            <ac:spMk id="9" creationId="{EBB17A8D-9B05-F73E-604D-3FF58B8A170E}"/>
          </ac:spMkLst>
        </pc:spChg>
        <pc:picChg chg="add mod ord">
          <ac:chgData name="이 장한" userId="77f9e91a5c713f58" providerId="Windows Live" clId="Web-{7FFDCF8A-3BCF-4FC4-BA8F-A6F941A7144A}" dt="2023-11-27T06:01:51.205" v="172"/>
          <ac:picMkLst>
            <pc:docMk/>
            <pc:sldMk cId="821152494" sldId="263"/>
            <ac:picMk id="4" creationId="{2988936B-446B-F3FE-5914-8630E90D1E0D}"/>
          </ac:picMkLst>
        </pc:picChg>
        <pc:cxnChg chg="add">
          <ac:chgData name="이 장한" userId="77f9e91a5c713f58" providerId="Windows Live" clId="Web-{7FFDCF8A-3BCF-4FC4-BA8F-A6F941A7144A}" dt="2023-11-27T06:01:51.205" v="172"/>
          <ac:cxnSpMkLst>
            <pc:docMk/>
            <pc:sldMk cId="821152494" sldId="263"/>
            <ac:cxnSpMk id="11" creationId="{08671CFF-13CE-4046-6B91-44F30DCCF2E7}"/>
          </ac:cxnSpMkLst>
        </pc:cxnChg>
      </pc:sldChg>
      <pc:sldChg chg="addSp delSp modSp new">
        <pc:chgData name="이 장한" userId="77f9e91a5c713f58" providerId="Windows Live" clId="Web-{7FFDCF8A-3BCF-4FC4-BA8F-A6F941A7144A}" dt="2023-11-27T06:07:14.573" v="288" actId="20577"/>
        <pc:sldMkLst>
          <pc:docMk/>
          <pc:sldMk cId="3675662852" sldId="264"/>
        </pc:sldMkLst>
        <pc:spChg chg="mod">
          <ac:chgData name="이 장한" userId="77f9e91a5c713f58" providerId="Windows Live" clId="Web-{7FFDCF8A-3BCF-4FC4-BA8F-A6F941A7144A}" dt="2023-11-27T06:04:54.913" v="241" actId="20577"/>
          <ac:spMkLst>
            <pc:docMk/>
            <pc:sldMk cId="3675662852" sldId="264"/>
            <ac:spMk id="2" creationId="{47352760-56CC-4A05-6236-66F8831619D9}"/>
          </ac:spMkLst>
        </pc:spChg>
        <pc:spChg chg="del">
          <ac:chgData name="이 장한" userId="77f9e91a5c713f58" providerId="Windows Live" clId="Web-{7FFDCF8A-3BCF-4FC4-BA8F-A6F941A7144A}" dt="2023-11-27T06:03:32.004" v="223"/>
          <ac:spMkLst>
            <pc:docMk/>
            <pc:sldMk cId="3675662852" sldId="264"/>
            <ac:spMk id="3" creationId="{B0D7638E-753C-E27A-D5D7-2273513B0A38}"/>
          </ac:spMkLst>
        </pc:spChg>
        <pc:spChg chg="add mod">
          <ac:chgData name="이 장한" userId="77f9e91a5c713f58" providerId="Windows Live" clId="Web-{7FFDCF8A-3BCF-4FC4-BA8F-A6F941A7144A}" dt="2023-11-27T06:07:10.682" v="287" actId="20577"/>
          <ac:spMkLst>
            <pc:docMk/>
            <pc:sldMk cId="3675662852" sldId="264"/>
            <ac:spMk id="6" creationId="{39C1A0BD-3FBD-484B-B0DF-07B23ECECCC8}"/>
          </ac:spMkLst>
        </pc:spChg>
        <pc:spChg chg="add mod">
          <ac:chgData name="이 장한" userId="77f9e91a5c713f58" providerId="Windows Live" clId="Web-{7FFDCF8A-3BCF-4FC4-BA8F-A6F941A7144A}" dt="2023-11-27T06:07:14.573" v="288" actId="20577"/>
          <ac:spMkLst>
            <pc:docMk/>
            <pc:sldMk cId="3675662852" sldId="264"/>
            <ac:spMk id="7" creationId="{E062648B-0FFD-DA3D-B340-4AD0EBAD774C}"/>
          </ac:spMkLst>
        </pc:spChg>
        <pc:picChg chg="add mod ord">
          <ac:chgData name="이 장한" userId="77f9e91a5c713f58" providerId="Windows Live" clId="Web-{7FFDCF8A-3BCF-4FC4-BA8F-A6F941A7144A}" dt="2023-11-27T06:03:33.629" v="224" actId="1076"/>
          <ac:picMkLst>
            <pc:docMk/>
            <pc:sldMk cId="3675662852" sldId="264"/>
            <ac:picMk id="4" creationId="{F33812F4-510F-FC07-2F0F-908B36F7F974}"/>
          </ac:picMkLst>
        </pc:picChg>
        <pc:picChg chg="add mod">
          <ac:chgData name="이 장한" userId="77f9e91a5c713f58" providerId="Windows Live" clId="Web-{7FFDCF8A-3BCF-4FC4-BA8F-A6F941A7144A}" dt="2023-11-27T06:03:37.008" v="226" actId="1076"/>
          <ac:picMkLst>
            <pc:docMk/>
            <pc:sldMk cId="3675662852" sldId="264"/>
            <ac:picMk id="5" creationId="{87A270EC-BF5A-ACBD-CAF7-DA75B1AA4B55}"/>
          </ac:picMkLst>
        </pc:picChg>
      </pc:sldChg>
      <pc:sldChg chg="modSp new">
        <pc:chgData name="이 장한" userId="77f9e91a5c713f58" providerId="Windows Live" clId="Web-{7FFDCF8A-3BCF-4FC4-BA8F-A6F941A7144A}" dt="2023-11-27T06:07:58.340" v="293" actId="20577"/>
        <pc:sldMkLst>
          <pc:docMk/>
          <pc:sldMk cId="3342626472" sldId="265"/>
        </pc:sldMkLst>
        <pc:spChg chg="mod">
          <ac:chgData name="이 장한" userId="77f9e91a5c713f58" providerId="Windows Live" clId="Web-{7FFDCF8A-3BCF-4FC4-BA8F-A6F941A7144A}" dt="2023-11-27T06:07:58.340" v="293" actId="20577"/>
          <ac:spMkLst>
            <pc:docMk/>
            <pc:sldMk cId="3342626472" sldId="265"/>
            <ac:spMk id="2" creationId="{8EADCC3D-C642-AF3C-37CD-6D5EBABF4E01}"/>
          </ac:spMkLst>
        </pc:spChg>
      </pc:sldChg>
    </pc:docChg>
  </pc:docChgLst>
  <pc:docChgLst>
    <pc:chgData name="이 장한" userId="77f9e91a5c713f58" providerId="Windows Live" clId="Web-{CA719390-3758-498F-9075-B52616D5D71C}"/>
    <pc:docChg chg="addSld delSld modSld sldOrd">
      <pc:chgData name="이 장한" userId="77f9e91a5c713f58" providerId="Windows Live" clId="Web-{CA719390-3758-498F-9075-B52616D5D71C}" dt="2023-11-27T08:04:33.594" v="901" actId="20577"/>
      <pc:docMkLst>
        <pc:docMk/>
      </pc:docMkLst>
      <pc:sldChg chg="addSp modSp">
        <pc:chgData name="이 장한" userId="77f9e91a5c713f58" providerId="Windows Live" clId="Web-{CA719390-3758-498F-9075-B52616D5D71C}" dt="2023-11-27T07:42:02.828" v="770" actId="14100"/>
        <pc:sldMkLst>
          <pc:docMk/>
          <pc:sldMk cId="2709107112" sldId="260"/>
        </pc:sldMkLst>
        <pc:spChg chg="add mod">
          <ac:chgData name="이 장한" userId="77f9e91a5c713f58" providerId="Windows Live" clId="Web-{CA719390-3758-498F-9075-B52616D5D71C}" dt="2023-11-27T07:38:31.134" v="718" actId="20577"/>
          <ac:spMkLst>
            <pc:docMk/>
            <pc:sldMk cId="2709107112" sldId="260"/>
            <ac:spMk id="2" creationId="{785F3985-3FCD-613A-9A4B-B8F67512BD5A}"/>
          </ac:spMkLst>
        </pc:spChg>
        <pc:spChg chg="add mod">
          <ac:chgData name="이 장한" userId="77f9e91a5c713f58" providerId="Windows Live" clId="Web-{CA719390-3758-498F-9075-B52616D5D71C}" dt="2023-11-27T07:42:02.828" v="770" actId="14100"/>
          <ac:spMkLst>
            <pc:docMk/>
            <pc:sldMk cId="2709107112" sldId="260"/>
            <ac:spMk id="5" creationId="{9EFE9249-8502-2B9A-B92A-FED5B1D55827}"/>
          </ac:spMkLst>
        </pc:spChg>
        <pc:picChg chg="add mod">
          <ac:chgData name="이 장한" userId="77f9e91a5c713f58" providerId="Windows Live" clId="Web-{CA719390-3758-498F-9075-B52616D5D71C}" dt="2023-11-27T07:41:26.061" v="723" actId="14100"/>
          <ac:picMkLst>
            <pc:docMk/>
            <pc:sldMk cId="2709107112" sldId="260"/>
            <ac:picMk id="3" creationId="{463776BB-2D45-EBB6-EB8D-A79F295808FC}"/>
          </ac:picMkLst>
        </pc:picChg>
      </pc:sldChg>
      <pc:sldChg chg="modSp">
        <pc:chgData name="이 장한" userId="77f9e91a5c713f58" providerId="Windows Live" clId="Web-{CA719390-3758-498F-9075-B52616D5D71C}" dt="2023-11-27T07:43:54.363" v="790" actId="1076"/>
        <pc:sldMkLst>
          <pc:docMk/>
          <pc:sldMk cId="197888464" sldId="261"/>
        </pc:sldMkLst>
        <pc:picChg chg="mod">
          <ac:chgData name="이 장한" userId="77f9e91a5c713f58" providerId="Windows Live" clId="Web-{CA719390-3758-498F-9075-B52616D5D71C}" dt="2023-11-27T07:43:54.363" v="790" actId="1076"/>
          <ac:picMkLst>
            <pc:docMk/>
            <pc:sldMk cId="197888464" sldId="261"/>
            <ac:picMk id="4" creationId="{C779D5E9-D0D7-500E-6081-2EF5A8B25AAD}"/>
          </ac:picMkLst>
        </pc:picChg>
        <pc:picChg chg="mod">
          <ac:chgData name="이 장한" userId="77f9e91a5c713f58" providerId="Windows Live" clId="Web-{CA719390-3758-498F-9075-B52616D5D71C}" dt="2023-11-27T07:43:49.051" v="788" actId="14100"/>
          <ac:picMkLst>
            <pc:docMk/>
            <pc:sldMk cId="197888464" sldId="261"/>
            <ac:picMk id="5" creationId="{5359B01D-CA97-FFA8-142A-02601452C690}"/>
          </ac:picMkLst>
        </pc:picChg>
      </pc:sldChg>
      <pc:sldChg chg="ord">
        <pc:chgData name="이 장한" userId="77f9e91a5c713f58" providerId="Windows Live" clId="Web-{CA719390-3758-498F-9075-B52616D5D71C}" dt="2023-11-27T07:56:25.061" v="885"/>
        <pc:sldMkLst>
          <pc:docMk/>
          <pc:sldMk cId="2122352897" sldId="262"/>
        </pc:sldMkLst>
      </pc:sldChg>
      <pc:sldChg chg="modSp">
        <pc:chgData name="이 장한" userId="77f9e91a5c713f58" providerId="Windows Live" clId="Web-{CA719390-3758-498F-9075-B52616D5D71C}" dt="2023-11-27T07:30:43.602" v="650" actId="20577"/>
        <pc:sldMkLst>
          <pc:docMk/>
          <pc:sldMk cId="3675662852" sldId="264"/>
        </pc:sldMkLst>
        <pc:spChg chg="mod">
          <ac:chgData name="이 장한" userId="77f9e91a5c713f58" providerId="Windows Live" clId="Web-{CA719390-3758-498F-9075-B52616D5D71C}" dt="2023-11-27T07:30:43.602" v="650" actId="20577"/>
          <ac:spMkLst>
            <pc:docMk/>
            <pc:sldMk cId="3675662852" sldId="264"/>
            <ac:spMk id="2" creationId="{47352760-56CC-4A05-6236-66F8831619D9}"/>
          </ac:spMkLst>
        </pc:spChg>
      </pc:sldChg>
      <pc:sldChg chg="modSp">
        <pc:chgData name="이 장한" userId="77f9e91a5c713f58" providerId="Windows Live" clId="Web-{CA719390-3758-498F-9075-B52616D5D71C}" dt="2023-11-27T07:47:13.214" v="796" actId="1076"/>
        <pc:sldMkLst>
          <pc:docMk/>
          <pc:sldMk cId="2895250785" sldId="267"/>
        </pc:sldMkLst>
        <pc:picChg chg="mod">
          <ac:chgData name="이 장한" userId="77f9e91a5c713f58" providerId="Windows Live" clId="Web-{CA719390-3758-498F-9075-B52616D5D71C}" dt="2023-11-27T07:47:13.214" v="796" actId="1076"/>
          <ac:picMkLst>
            <pc:docMk/>
            <pc:sldMk cId="2895250785" sldId="267"/>
            <ac:picMk id="7" creationId="{2F0F80B4-31F7-386F-E6BF-35A76AD106EE}"/>
          </ac:picMkLst>
        </pc:picChg>
      </pc:sldChg>
      <pc:sldChg chg="modSp">
        <pc:chgData name="이 장한" userId="77f9e91a5c713f58" providerId="Windows Live" clId="Web-{CA719390-3758-498F-9075-B52616D5D71C}" dt="2023-11-27T07:50:17.408" v="860" actId="20577"/>
        <pc:sldMkLst>
          <pc:docMk/>
          <pc:sldMk cId="2277255866" sldId="272"/>
        </pc:sldMkLst>
        <pc:spChg chg="mod">
          <ac:chgData name="이 장한" userId="77f9e91a5c713f58" providerId="Windows Live" clId="Web-{CA719390-3758-498F-9075-B52616D5D71C}" dt="2023-11-27T07:50:17.408" v="860" actId="20577"/>
          <ac:spMkLst>
            <pc:docMk/>
            <pc:sldMk cId="2277255866" sldId="272"/>
            <ac:spMk id="3" creationId="{054C0CE9-3DA6-9A17-3622-F7F4A01FC844}"/>
          </ac:spMkLst>
        </pc:spChg>
      </pc:sldChg>
      <pc:sldChg chg="modSp">
        <pc:chgData name="이 장한" userId="77f9e91a5c713f58" providerId="Windows Live" clId="Web-{CA719390-3758-498F-9075-B52616D5D71C}" dt="2023-11-27T07:52:46.257" v="863" actId="20577"/>
        <pc:sldMkLst>
          <pc:docMk/>
          <pc:sldMk cId="2349646183" sldId="284"/>
        </pc:sldMkLst>
        <pc:spChg chg="mod">
          <ac:chgData name="이 장한" userId="77f9e91a5c713f58" providerId="Windows Live" clId="Web-{CA719390-3758-498F-9075-B52616D5D71C}" dt="2023-11-27T07:52:46.257" v="863" actId="20577"/>
          <ac:spMkLst>
            <pc:docMk/>
            <pc:sldMk cId="2349646183" sldId="284"/>
            <ac:spMk id="3" creationId="{EC7449C4-4D70-6E08-EBE6-47EC183C8481}"/>
          </ac:spMkLst>
        </pc:spChg>
      </pc:sldChg>
      <pc:sldChg chg="modSp">
        <pc:chgData name="이 장한" userId="77f9e91a5c713f58" providerId="Windows Live" clId="Web-{CA719390-3758-498F-9075-B52616D5D71C}" dt="2023-11-27T07:00:50.530" v="33" actId="20577"/>
        <pc:sldMkLst>
          <pc:docMk/>
          <pc:sldMk cId="2362880344" sldId="289"/>
        </pc:sldMkLst>
        <pc:spChg chg="mod">
          <ac:chgData name="이 장한" userId="77f9e91a5c713f58" providerId="Windows Live" clId="Web-{CA719390-3758-498F-9075-B52616D5D71C}" dt="2023-11-27T07:00:50.530" v="33" actId="20577"/>
          <ac:spMkLst>
            <pc:docMk/>
            <pc:sldMk cId="2362880344" sldId="289"/>
            <ac:spMk id="2" creationId="{82F896A8-A483-BFC5-DDB4-262FCCB12B32}"/>
          </ac:spMkLst>
        </pc:spChg>
        <pc:spChg chg="mod">
          <ac:chgData name="이 장한" userId="77f9e91a5c713f58" providerId="Windows Live" clId="Web-{CA719390-3758-498F-9075-B52616D5D71C}" dt="2023-11-27T07:00:44.702" v="28" actId="20577"/>
          <ac:spMkLst>
            <pc:docMk/>
            <pc:sldMk cId="2362880344" sldId="289"/>
            <ac:spMk id="3" creationId="{31E80DB0-957F-8BA1-7A97-8781788E96AC}"/>
          </ac:spMkLst>
        </pc:spChg>
      </pc:sldChg>
      <pc:sldChg chg="modSp">
        <pc:chgData name="이 장한" userId="77f9e91a5c713f58" providerId="Windows Live" clId="Web-{CA719390-3758-498F-9075-B52616D5D71C}" dt="2023-11-27T07:03:14.894" v="314" actId="20577"/>
        <pc:sldMkLst>
          <pc:docMk/>
          <pc:sldMk cId="3612915258" sldId="290"/>
        </pc:sldMkLst>
        <pc:spChg chg="mod">
          <ac:chgData name="이 장한" userId="77f9e91a5c713f58" providerId="Windows Live" clId="Web-{CA719390-3758-498F-9075-B52616D5D71C}" dt="2023-11-27T07:01:20.141" v="55" actId="20577"/>
          <ac:spMkLst>
            <pc:docMk/>
            <pc:sldMk cId="3612915258" sldId="290"/>
            <ac:spMk id="2" creationId="{FB226AD7-27CB-C958-56BB-7547760FA365}"/>
          </ac:spMkLst>
        </pc:spChg>
        <pc:spChg chg="mod">
          <ac:chgData name="이 장한" userId="77f9e91a5c713f58" providerId="Windows Live" clId="Web-{CA719390-3758-498F-9075-B52616D5D71C}" dt="2023-11-27T07:03:14.894" v="314" actId="20577"/>
          <ac:spMkLst>
            <pc:docMk/>
            <pc:sldMk cId="3612915258" sldId="290"/>
            <ac:spMk id="3" creationId="{9BCDC61A-96BE-1146-79F8-0B7295F61BA4}"/>
          </ac:spMkLst>
        </pc:spChg>
      </pc:sldChg>
      <pc:sldChg chg="addSp delSp modSp new mod setBg">
        <pc:chgData name="이 장한" userId="77f9e91a5c713f58" providerId="Windows Live" clId="Web-{CA719390-3758-498F-9075-B52616D5D71C}" dt="2023-11-27T07:08:10.076" v="344" actId="20577"/>
        <pc:sldMkLst>
          <pc:docMk/>
          <pc:sldMk cId="785523728" sldId="291"/>
        </pc:sldMkLst>
        <pc:spChg chg="del">
          <ac:chgData name="이 장한" userId="77f9e91a5c713f58" providerId="Windows Live" clId="Web-{CA719390-3758-498F-9075-B52616D5D71C}" dt="2023-11-27T07:06:43.839" v="320"/>
          <ac:spMkLst>
            <pc:docMk/>
            <pc:sldMk cId="785523728" sldId="291"/>
            <ac:spMk id="2" creationId="{A83427F3-9F39-8343-FA63-7844FF936089}"/>
          </ac:spMkLst>
        </pc:spChg>
        <pc:spChg chg="del">
          <ac:chgData name="이 장한" userId="77f9e91a5c713f58" providerId="Windows Live" clId="Web-{CA719390-3758-498F-9075-B52616D5D71C}" dt="2023-11-27T07:06:33.041" v="319"/>
          <ac:spMkLst>
            <pc:docMk/>
            <pc:sldMk cId="785523728" sldId="291"/>
            <ac:spMk id="3" creationId="{1752812A-A5BE-6244-1210-DAECE53749DB}"/>
          </ac:spMkLst>
        </pc:spChg>
        <pc:spChg chg="add mod">
          <ac:chgData name="이 장한" userId="77f9e91a5c713f58" providerId="Windows Live" clId="Web-{CA719390-3758-498F-9075-B52616D5D71C}" dt="2023-11-27T07:08:10.076" v="344" actId="20577"/>
          <ac:spMkLst>
            <pc:docMk/>
            <pc:sldMk cId="785523728" sldId="291"/>
            <ac:spMk id="5" creationId="{9312A394-DEF0-B06A-B3AC-467974C6FA67}"/>
          </ac:spMkLst>
        </pc:spChg>
        <pc:spChg chg="add">
          <ac:chgData name="이 장한" userId="77f9e91a5c713f58" providerId="Windows Live" clId="Web-{CA719390-3758-498F-9075-B52616D5D71C}" dt="2023-11-27T07:06:43.839" v="320"/>
          <ac:spMkLst>
            <pc:docMk/>
            <pc:sldMk cId="785523728" sldId="291"/>
            <ac:spMk id="9" creationId="{42A4FC2C-047E-45A5-965D-8E1E3BF09BC6}"/>
          </ac:spMkLst>
        </pc:spChg>
        <pc:picChg chg="add mod ord">
          <ac:chgData name="이 장한" userId="77f9e91a5c713f58" providerId="Windows Live" clId="Web-{CA719390-3758-498F-9075-B52616D5D71C}" dt="2023-11-27T07:06:43.839" v="320"/>
          <ac:picMkLst>
            <pc:docMk/>
            <pc:sldMk cId="785523728" sldId="291"/>
            <ac:picMk id="4" creationId="{0EA61AD1-67E3-0E2B-6CD7-F3FA3B6C219E}"/>
          </ac:picMkLst>
        </pc:picChg>
      </pc:sldChg>
      <pc:sldChg chg="addSp delSp modSp new mod setBg">
        <pc:chgData name="이 장한" userId="77f9e91a5c713f58" providerId="Windows Live" clId="Web-{CA719390-3758-498F-9075-B52616D5D71C}" dt="2023-11-27T07:04:00.474" v="318"/>
        <pc:sldMkLst>
          <pc:docMk/>
          <pc:sldMk cId="3425506427" sldId="292"/>
        </pc:sldMkLst>
        <pc:spChg chg="del">
          <ac:chgData name="이 장한" userId="77f9e91a5c713f58" providerId="Windows Live" clId="Web-{CA719390-3758-498F-9075-B52616D5D71C}" dt="2023-11-27T07:04:00.474" v="318"/>
          <ac:spMkLst>
            <pc:docMk/>
            <pc:sldMk cId="3425506427" sldId="292"/>
            <ac:spMk id="2" creationId="{829AA452-6C62-8B3F-7D71-234407C15F90}"/>
          </ac:spMkLst>
        </pc:spChg>
        <pc:spChg chg="del">
          <ac:chgData name="이 장한" userId="77f9e91a5c713f58" providerId="Windows Live" clId="Web-{CA719390-3758-498F-9075-B52616D5D71C}" dt="2023-11-27T07:03:55.396" v="317"/>
          <ac:spMkLst>
            <pc:docMk/>
            <pc:sldMk cId="3425506427" sldId="292"/>
            <ac:spMk id="3" creationId="{083075EE-2AE4-29BE-49C2-C5ABF19CD22E}"/>
          </ac:spMkLst>
        </pc:spChg>
        <pc:spChg chg="add">
          <ac:chgData name="이 장한" userId="77f9e91a5c713f58" providerId="Windows Live" clId="Web-{CA719390-3758-498F-9075-B52616D5D71C}" dt="2023-11-27T07:04:00.474" v="318"/>
          <ac:spMkLst>
            <pc:docMk/>
            <pc:sldMk cId="3425506427" sldId="292"/>
            <ac:spMk id="9" creationId="{42A4FC2C-047E-45A5-965D-8E1E3BF09BC6}"/>
          </ac:spMkLst>
        </pc:spChg>
        <pc:picChg chg="add mod ord">
          <ac:chgData name="이 장한" userId="77f9e91a5c713f58" providerId="Windows Live" clId="Web-{CA719390-3758-498F-9075-B52616D5D71C}" dt="2023-11-27T07:04:00.474" v="318"/>
          <ac:picMkLst>
            <pc:docMk/>
            <pc:sldMk cId="3425506427" sldId="292"/>
            <ac:picMk id="4" creationId="{2F48E894-3BC4-E112-8847-AA6142EBEB1C}"/>
          </ac:picMkLst>
        </pc:picChg>
      </pc:sldChg>
      <pc:sldChg chg="addSp delSp modSp new mod setBg">
        <pc:chgData name="이 장한" userId="77f9e91a5c713f58" providerId="Windows Live" clId="Web-{CA719390-3758-498F-9075-B52616D5D71C}" dt="2023-11-27T07:17:41.063" v="426"/>
        <pc:sldMkLst>
          <pc:docMk/>
          <pc:sldMk cId="2835633574" sldId="293"/>
        </pc:sldMkLst>
        <pc:spChg chg="mod">
          <ac:chgData name="이 장한" userId="77f9e91a5c713f58" providerId="Windows Live" clId="Web-{CA719390-3758-498F-9075-B52616D5D71C}" dt="2023-11-27T07:17:41.063" v="426"/>
          <ac:spMkLst>
            <pc:docMk/>
            <pc:sldMk cId="2835633574" sldId="293"/>
            <ac:spMk id="2" creationId="{9FC61526-4F1F-BB81-08F7-6AAB79797279}"/>
          </ac:spMkLst>
        </pc:spChg>
        <pc:spChg chg="del">
          <ac:chgData name="이 장한" userId="77f9e91a5c713f58" providerId="Windows Live" clId="Web-{CA719390-3758-498F-9075-B52616D5D71C}" dt="2023-11-27T07:15:54.919" v="364"/>
          <ac:spMkLst>
            <pc:docMk/>
            <pc:sldMk cId="2835633574" sldId="293"/>
            <ac:spMk id="3" creationId="{DDCC0DEA-BEE5-F11B-7957-C582D81BE10F}"/>
          </ac:spMkLst>
        </pc:spChg>
        <pc:spChg chg="add">
          <ac:chgData name="이 장한" userId="77f9e91a5c713f58" providerId="Windows Live" clId="Web-{CA719390-3758-498F-9075-B52616D5D71C}" dt="2023-11-27T07:17:41.063" v="426"/>
          <ac:spMkLst>
            <pc:docMk/>
            <pc:sldMk cId="2835633574" sldId="293"/>
            <ac:spMk id="9" creationId="{A4AC5506-6312-4701-8D3C-40187889A947}"/>
          </ac:spMkLst>
        </pc:spChg>
        <pc:picChg chg="add mod ord">
          <ac:chgData name="이 장한" userId="77f9e91a5c713f58" providerId="Windows Live" clId="Web-{CA719390-3758-498F-9075-B52616D5D71C}" dt="2023-11-27T07:17:41.063" v="426"/>
          <ac:picMkLst>
            <pc:docMk/>
            <pc:sldMk cId="2835633574" sldId="293"/>
            <ac:picMk id="4" creationId="{0157D405-52C3-7631-8F50-628260006E38}"/>
          </ac:picMkLst>
        </pc:picChg>
      </pc:sldChg>
      <pc:sldChg chg="addSp delSp modSp new mod setBg">
        <pc:chgData name="이 장한" userId="77f9e91a5c713f58" providerId="Windows Live" clId="Web-{CA719390-3758-498F-9075-B52616D5D71C}" dt="2023-11-27T07:16:39.515" v="373"/>
        <pc:sldMkLst>
          <pc:docMk/>
          <pc:sldMk cId="2716402756" sldId="294"/>
        </pc:sldMkLst>
        <pc:spChg chg="mod ord">
          <ac:chgData name="이 장한" userId="77f9e91a5c713f58" providerId="Windows Live" clId="Web-{CA719390-3758-498F-9075-B52616D5D71C}" dt="2023-11-27T07:16:39.515" v="373"/>
          <ac:spMkLst>
            <pc:docMk/>
            <pc:sldMk cId="2716402756" sldId="294"/>
            <ac:spMk id="2" creationId="{3CE76254-55FB-AEBE-9A4B-E5EDC8913B64}"/>
          </ac:spMkLst>
        </pc:spChg>
        <pc:spChg chg="del">
          <ac:chgData name="이 장한" userId="77f9e91a5c713f58" providerId="Windows Live" clId="Web-{CA719390-3758-498F-9075-B52616D5D71C}" dt="2023-11-27T07:16:26.702" v="369"/>
          <ac:spMkLst>
            <pc:docMk/>
            <pc:sldMk cId="2716402756" sldId="294"/>
            <ac:spMk id="3" creationId="{0C3704D9-DFE6-4A2D-A0CC-03E83DD64174}"/>
          </ac:spMkLst>
        </pc:spChg>
        <pc:picChg chg="add mod ord">
          <ac:chgData name="이 장한" userId="77f9e91a5c713f58" providerId="Windows Live" clId="Web-{CA719390-3758-498F-9075-B52616D5D71C}" dt="2023-11-27T07:16:39.515" v="373"/>
          <ac:picMkLst>
            <pc:docMk/>
            <pc:sldMk cId="2716402756" sldId="294"/>
            <ac:picMk id="4" creationId="{ECB848C3-4E1F-A2E6-CAED-4CAE43FAB021}"/>
          </ac:picMkLst>
        </pc:picChg>
        <pc:picChg chg="add mod">
          <ac:chgData name="이 장한" userId="77f9e91a5c713f58" providerId="Windows Live" clId="Web-{CA719390-3758-498F-9075-B52616D5D71C}" dt="2023-11-27T07:16:39.515" v="373"/>
          <ac:picMkLst>
            <pc:docMk/>
            <pc:sldMk cId="2716402756" sldId="294"/>
            <ac:picMk id="5" creationId="{CD20CF3B-AB1E-513D-421F-2BFCABA91F5A}"/>
          </ac:picMkLst>
        </pc:picChg>
        <pc:picChg chg="add mod">
          <ac:chgData name="이 장한" userId="77f9e91a5c713f58" providerId="Windows Live" clId="Web-{CA719390-3758-498F-9075-B52616D5D71C}" dt="2023-11-27T07:16:39.515" v="373"/>
          <ac:picMkLst>
            <pc:docMk/>
            <pc:sldMk cId="2716402756" sldId="294"/>
            <ac:picMk id="6" creationId="{5533536E-C675-CCE7-0F5F-893190F1AD29}"/>
          </ac:picMkLst>
        </pc:picChg>
      </pc:sldChg>
      <pc:sldChg chg="addSp delSp modSp new mod setBg">
        <pc:chgData name="이 장한" userId="77f9e91a5c713f58" providerId="Windows Live" clId="Web-{CA719390-3758-498F-9075-B52616D5D71C}" dt="2023-11-27T07:18:45.066" v="494" actId="20577"/>
        <pc:sldMkLst>
          <pc:docMk/>
          <pc:sldMk cId="61776785" sldId="295"/>
        </pc:sldMkLst>
        <pc:spChg chg="mod">
          <ac:chgData name="이 장한" userId="77f9e91a5c713f58" providerId="Windows Live" clId="Web-{CA719390-3758-498F-9075-B52616D5D71C}" dt="2023-11-27T07:18:45.066" v="494" actId="20577"/>
          <ac:spMkLst>
            <pc:docMk/>
            <pc:sldMk cId="61776785" sldId="295"/>
            <ac:spMk id="2" creationId="{A38D59E7-3471-E9DE-53FC-25E6C5906143}"/>
          </ac:spMkLst>
        </pc:spChg>
        <pc:spChg chg="del">
          <ac:chgData name="이 장한" userId="77f9e91a5c713f58" providerId="Windows Live" clId="Web-{CA719390-3758-498F-9075-B52616D5D71C}" dt="2023-11-27T07:17:33.579" v="423"/>
          <ac:spMkLst>
            <pc:docMk/>
            <pc:sldMk cId="61776785" sldId="295"/>
            <ac:spMk id="3" creationId="{E9A10DC4-28DC-5B92-DD1E-5770D8E49CC4}"/>
          </ac:spMkLst>
        </pc:spChg>
        <pc:spChg chg="add">
          <ac:chgData name="이 장한" userId="77f9e91a5c713f58" providerId="Windows Live" clId="Web-{CA719390-3758-498F-9075-B52616D5D71C}" dt="2023-11-27T07:17:51.783" v="428"/>
          <ac:spMkLst>
            <pc:docMk/>
            <pc:sldMk cId="61776785" sldId="295"/>
            <ac:spMk id="9" creationId="{A4AC5506-6312-4701-8D3C-40187889A947}"/>
          </ac:spMkLst>
        </pc:spChg>
        <pc:picChg chg="add mod ord">
          <ac:chgData name="이 장한" userId="77f9e91a5c713f58" providerId="Windows Live" clId="Web-{CA719390-3758-498F-9075-B52616D5D71C}" dt="2023-11-27T07:17:51.783" v="428"/>
          <ac:picMkLst>
            <pc:docMk/>
            <pc:sldMk cId="61776785" sldId="295"/>
            <ac:picMk id="4" creationId="{82AE5676-2CCF-5330-B7D9-FA937E9110C2}"/>
          </ac:picMkLst>
        </pc:picChg>
      </pc:sldChg>
      <pc:sldChg chg="addSp delSp modSp new mod setBg">
        <pc:chgData name="이 장한" userId="77f9e91a5c713f58" providerId="Windows Live" clId="Web-{CA719390-3758-498F-9075-B52616D5D71C}" dt="2023-11-27T07:19:45.724" v="508"/>
        <pc:sldMkLst>
          <pc:docMk/>
          <pc:sldMk cId="2192347685" sldId="296"/>
        </pc:sldMkLst>
        <pc:spChg chg="mod">
          <ac:chgData name="이 장한" userId="77f9e91a5c713f58" providerId="Windows Live" clId="Web-{CA719390-3758-498F-9075-B52616D5D71C}" dt="2023-11-27T07:19:45.724" v="508"/>
          <ac:spMkLst>
            <pc:docMk/>
            <pc:sldMk cId="2192347685" sldId="296"/>
            <ac:spMk id="2" creationId="{7B03D836-B271-D65E-0410-F056CE95C64E}"/>
          </ac:spMkLst>
        </pc:spChg>
        <pc:spChg chg="del">
          <ac:chgData name="이 장한" userId="77f9e91a5c713f58" providerId="Windows Live" clId="Web-{CA719390-3758-498F-9075-B52616D5D71C}" dt="2023-11-27T07:19:41.677" v="507"/>
          <ac:spMkLst>
            <pc:docMk/>
            <pc:sldMk cId="2192347685" sldId="296"/>
            <ac:spMk id="3" creationId="{6CA8562C-2977-14B8-67E5-F1FF275E6DCC}"/>
          </ac:spMkLst>
        </pc:spChg>
        <pc:spChg chg="add">
          <ac:chgData name="이 장한" userId="77f9e91a5c713f58" providerId="Windows Live" clId="Web-{CA719390-3758-498F-9075-B52616D5D71C}" dt="2023-11-27T07:19:45.724" v="508"/>
          <ac:spMkLst>
            <pc:docMk/>
            <pc:sldMk cId="2192347685" sldId="296"/>
            <ac:spMk id="9" creationId="{6753252F-4873-4F63-801D-CC719279A7D5}"/>
          </ac:spMkLst>
        </pc:spChg>
        <pc:spChg chg="add">
          <ac:chgData name="이 장한" userId="77f9e91a5c713f58" providerId="Windows Live" clId="Web-{CA719390-3758-498F-9075-B52616D5D71C}" dt="2023-11-27T07:19:45.724" v="508"/>
          <ac:spMkLst>
            <pc:docMk/>
            <pc:sldMk cId="2192347685" sldId="296"/>
            <ac:spMk id="11" creationId="{047C8CCB-F95D-4249-92DD-651249D3535A}"/>
          </ac:spMkLst>
        </pc:spChg>
        <pc:picChg chg="add mod ord">
          <ac:chgData name="이 장한" userId="77f9e91a5c713f58" providerId="Windows Live" clId="Web-{CA719390-3758-498F-9075-B52616D5D71C}" dt="2023-11-27T07:19:45.724" v="508"/>
          <ac:picMkLst>
            <pc:docMk/>
            <pc:sldMk cId="2192347685" sldId="296"/>
            <ac:picMk id="4" creationId="{B709EDAB-946F-7611-952A-A4EE82F78DD9}"/>
          </ac:picMkLst>
        </pc:picChg>
      </pc:sldChg>
      <pc:sldChg chg="addSp delSp modSp new mod setBg">
        <pc:chgData name="이 장한" userId="77f9e91a5c713f58" providerId="Windows Live" clId="Web-{CA719390-3758-498F-9075-B52616D5D71C}" dt="2023-11-27T07:17:46.610" v="427"/>
        <pc:sldMkLst>
          <pc:docMk/>
          <pc:sldMk cId="2353302301" sldId="297"/>
        </pc:sldMkLst>
        <pc:spChg chg="mod">
          <ac:chgData name="이 장한" userId="77f9e91a5c713f58" providerId="Windows Live" clId="Web-{CA719390-3758-498F-9075-B52616D5D71C}" dt="2023-11-27T07:17:46.610" v="427"/>
          <ac:spMkLst>
            <pc:docMk/>
            <pc:sldMk cId="2353302301" sldId="297"/>
            <ac:spMk id="2" creationId="{CE9349B9-CD65-A747-9089-0AE7883C6A45}"/>
          </ac:spMkLst>
        </pc:spChg>
        <pc:spChg chg="del">
          <ac:chgData name="이 장한" userId="77f9e91a5c713f58" providerId="Windows Live" clId="Web-{CA719390-3758-498F-9075-B52616D5D71C}" dt="2023-11-27T07:17:29.094" v="422"/>
          <ac:spMkLst>
            <pc:docMk/>
            <pc:sldMk cId="2353302301" sldId="297"/>
            <ac:spMk id="3" creationId="{0F7E3E77-282B-620F-3230-58FE4AC26A9D}"/>
          </ac:spMkLst>
        </pc:spChg>
        <pc:spChg chg="add">
          <ac:chgData name="이 장한" userId="77f9e91a5c713f58" providerId="Windows Live" clId="Web-{CA719390-3758-498F-9075-B52616D5D71C}" dt="2023-11-27T07:17:46.610" v="427"/>
          <ac:spMkLst>
            <pc:docMk/>
            <pc:sldMk cId="2353302301" sldId="297"/>
            <ac:spMk id="9" creationId="{A4AC5506-6312-4701-8D3C-40187889A947}"/>
          </ac:spMkLst>
        </pc:spChg>
        <pc:picChg chg="add mod ord">
          <ac:chgData name="이 장한" userId="77f9e91a5c713f58" providerId="Windows Live" clId="Web-{CA719390-3758-498F-9075-B52616D5D71C}" dt="2023-11-27T07:17:46.610" v="427"/>
          <ac:picMkLst>
            <pc:docMk/>
            <pc:sldMk cId="2353302301" sldId="297"/>
            <ac:picMk id="4" creationId="{FCC310D6-6A75-3B8F-E0A3-26D78E93F5CD}"/>
          </ac:picMkLst>
        </pc:picChg>
      </pc:sldChg>
      <pc:sldChg chg="modSp new">
        <pc:chgData name="이 장한" userId="77f9e91a5c713f58" providerId="Windows Live" clId="Web-{CA719390-3758-498F-9075-B52616D5D71C}" dt="2023-11-27T07:21:29.571" v="555" actId="20577"/>
        <pc:sldMkLst>
          <pc:docMk/>
          <pc:sldMk cId="3582486903" sldId="298"/>
        </pc:sldMkLst>
        <pc:spChg chg="mod">
          <ac:chgData name="이 장한" userId="77f9e91a5c713f58" providerId="Windows Live" clId="Web-{CA719390-3758-498F-9075-B52616D5D71C}" dt="2023-11-27T07:21:29.571" v="555" actId="20577"/>
          <ac:spMkLst>
            <pc:docMk/>
            <pc:sldMk cId="3582486903" sldId="298"/>
            <ac:spMk id="2" creationId="{37946C1D-0CD1-A705-34DD-1FF9562D04C9}"/>
          </ac:spMkLst>
        </pc:spChg>
      </pc:sldChg>
      <pc:sldChg chg="addSp delSp modSp new mod setBg">
        <pc:chgData name="이 장한" userId="77f9e91a5c713f58" providerId="Windows Live" clId="Web-{CA719390-3758-498F-9075-B52616D5D71C}" dt="2023-11-27T08:04:33.594" v="901" actId="20577"/>
        <pc:sldMkLst>
          <pc:docMk/>
          <pc:sldMk cId="888092054" sldId="299"/>
        </pc:sldMkLst>
        <pc:spChg chg="mod">
          <ac:chgData name="이 장한" userId="77f9e91a5c713f58" providerId="Windows Live" clId="Web-{CA719390-3758-498F-9075-B52616D5D71C}" dt="2023-11-27T07:29:20.161" v="636" actId="20577"/>
          <ac:spMkLst>
            <pc:docMk/>
            <pc:sldMk cId="888092054" sldId="299"/>
            <ac:spMk id="2" creationId="{EDFBCA55-FFEC-9134-3B5A-4D0CEEC28C13}"/>
          </ac:spMkLst>
        </pc:spChg>
        <pc:spChg chg="mod">
          <ac:chgData name="이 장한" userId="77f9e91a5c713f58" providerId="Windows Live" clId="Web-{CA719390-3758-498F-9075-B52616D5D71C}" dt="2023-11-27T08:04:33.594" v="901" actId="20577"/>
          <ac:spMkLst>
            <pc:docMk/>
            <pc:sldMk cId="888092054" sldId="299"/>
            <ac:spMk id="3" creationId="{F6D249C0-9374-5236-29CA-E89A0D3B7AA2}"/>
          </ac:spMkLst>
        </pc:spChg>
        <pc:spChg chg="add del">
          <ac:chgData name="이 장한" userId="77f9e91a5c713f58" providerId="Windows Live" clId="Web-{CA719390-3758-498F-9075-B52616D5D71C}" dt="2023-11-27T07:27:14.032" v="632"/>
          <ac:spMkLst>
            <pc:docMk/>
            <pc:sldMk cId="888092054" sldId="299"/>
            <ac:spMk id="11" creationId="{DF8BC164-E230-753F-2C7E-B4EE7BA77CF1}"/>
          </ac:spMkLst>
        </pc:spChg>
        <pc:spChg chg="add">
          <ac:chgData name="이 장한" userId="77f9e91a5c713f58" providerId="Windows Live" clId="Web-{CA719390-3758-498F-9075-B52616D5D71C}" dt="2023-11-27T07:27:14.048" v="633"/>
          <ac:spMkLst>
            <pc:docMk/>
            <pc:sldMk cId="888092054" sldId="299"/>
            <ac:spMk id="13" creationId="{9F7D5CDA-D291-4307-BF55-1381FED29634}"/>
          </ac:spMkLst>
        </pc:spChg>
        <pc:picChg chg="add mod">
          <ac:chgData name="이 장한" userId="77f9e91a5c713f58" providerId="Windows Live" clId="Web-{CA719390-3758-498F-9075-B52616D5D71C}" dt="2023-11-27T07:27:14.048" v="633"/>
          <ac:picMkLst>
            <pc:docMk/>
            <pc:sldMk cId="888092054" sldId="299"/>
            <ac:picMk id="4" creationId="{D9925746-7E73-F008-A150-6FA5C04820A0}"/>
          </ac:picMkLst>
        </pc:picChg>
        <pc:cxnChg chg="add del">
          <ac:chgData name="이 장한" userId="77f9e91a5c713f58" providerId="Windows Live" clId="Web-{CA719390-3758-498F-9075-B52616D5D71C}" dt="2023-11-27T07:27:14.032" v="632"/>
          <ac:cxnSpMkLst>
            <pc:docMk/>
            <pc:sldMk cId="888092054" sldId="299"/>
            <ac:cxnSpMk id="9" creationId="{FC23E3B9-5ABF-58B3-E2B0-E9A5DAA90037}"/>
          </ac:cxnSpMkLst>
        </pc:cxnChg>
      </pc:sldChg>
      <pc:sldChg chg="new del">
        <pc:chgData name="이 장한" userId="77f9e91a5c713f58" providerId="Windows Live" clId="Web-{CA719390-3758-498F-9075-B52616D5D71C}" dt="2023-11-27T07:29:23.880" v="637"/>
        <pc:sldMkLst>
          <pc:docMk/>
          <pc:sldMk cId="1075763122" sldId="300"/>
        </pc:sldMkLst>
      </pc:sldChg>
      <pc:sldChg chg="addSp delSp modSp new">
        <pc:chgData name="이 장한" userId="77f9e91a5c713f58" providerId="Windows Live" clId="Web-{CA719390-3758-498F-9075-B52616D5D71C}" dt="2023-11-27T07:35:26.908" v="679" actId="1076"/>
        <pc:sldMkLst>
          <pc:docMk/>
          <pc:sldMk cId="2031201311" sldId="300"/>
        </pc:sldMkLst>
        <pc:spChg chg="mod">
          <ac:chgData name="이 장한" userId="77f9e91a5c713f58" providerId="Windows Live" clId="Web-{CA719390-3758-498F-9075-B52616D5D71C}" dt="2023-11-27T07:35:26.908" v="679" actId="1076"/>
          <ac:spMkLst>
            <pc:docMk/>
            <pc:sldMk cId="2031201311" sldId="300"/>
            <ac:spMk id="2" creationId="{773DC4CE-6FC7-AFD4-2E2F-BA8DF741A5B8}"/>
          </ac:spMkLst>
        </pc:spChg>
        <pc:spChg chg="del">
          <ac:chgData name="이 장한" userId="77f9e91a5c713f58" providerId="Windows Live" clId="Web-{CA719390-3758-498F-9075-B52616D5D71C}" dt="2023-11-27T07:33:16.326" v="672"/>
          <ac:spMkLst>
            <pc:docMk/>
            <pc:sldMk cId="2031201311" sldId="300"/>
            <ac:spMk id="3" creationId="{67877677-8090-3FC3-A733-3DD69A25301E}"/>
          </ac:spMkLst>
        </pc:spChg>
        <pc:picChg chg="add mod ord">
          <ac:chgData name="이 장한" userId="77f9e91a5c713f58" providerId="Windows Live" clId="Web-{CA719390-3758-498F-9075-B52616D5D71C}" dt="2023-11-27T07:35:23.424" v="678" actId="1076"/>
          <ac:picMkLst>
            <pc:docMk/>
            <pc:sldMk cId="2031201311" sldId="300"/>
            <ac:picMk id="4" creationId="{BAD8D2B5-440F-67A8-D208-61B2C00C1F88}"/>
          </ac:picMkLst>
        </pc:picChg>
      </pc:sldChg>
      <pc:sldChg chg="addSp delSp modSp new mod setBg">
        <pc:chgData name="이 장한" userId="77f9e91a5c713f58" providerId="Windows Live" clId="Web-{CA719390-3758-498F-9075-B52616D5D71C}" dt="2023-11-27T07:55:21.684" v="884"/>
        <pc:sldMkLst>
          <pc:docMk/>
          <pc:sldMk cId="2739329365" sldId="301"/>
        </pc:sldMkLst>
        <pc:spChg chg="mod">
          <ac:chgData name="이 장한" userId="77f9e91a5c713f58" providerId="Windows Live" clId="Web-{CA719390-3758-498F-9075-B52616D5D71C}" dt="2023-11-27T07:55:21.684" v="884"/>
          <ac:spMkLst>
            <pc:docMk/>
            <pc:sldMk cId="2739329365" sldId="301"/>
            <ac:spMk id="2" creationId="{A730FE7C-0930-3021-9D42-598267EA3C46}"/>
          </ac:spMkLst>
        </pc:spChg>
        <pc:spChg chg="del">
          <ac:chgData name="이 장한" userId="77f9e91a5c713f58" providerId="Windows Live" clId="Web-{CA719390-3758-498F-9075-B52616D5D71C}" dt="2023-11-27T07:54:26.917" v="865"/>
          <ac:spMkLst>
            <pc:docMk/>
            <pc:sldMk cId="2739329365" sldId="301"/>
            <ac:spMk id="3" creationId="{18F4FBAA-AD1D-DBDC-0AD5-DF22418FE8C2}"/>
          </ac:spMkLst>
        </pc:spChg>
        <pc:spChg chg="add del mod">
          <ac:chgData name="이 장한" userId="77f9e91a5c713f58" providerId="Windows Live" clId="Web-{CA719390-3758-498F-9075-B52616D5D71C}" dt="2023-11-27T07:55:08.012" v="867"/>
          <ac:spMkLst>
            <pc:docMk/>
            <pc:sldMk cId="2739329365" sldId="301"/>
            <ac:spMk id="6" creationId="{5461EC10-52EF-94B2-458A-5CEB879B138C}"/>
          </ac:spMkLst>
        </pc:spChg>
        <pc:spChg chg="add">
          <ac:chgData name="이 장한" userId="77f9e91a5c713f58" providerId="Windows Live" clId="Web-{CA719390-3758-498F-9075-B52616D5D71C}" dt="2023-11-27T07:55:21.684" v="884"/>
          <ac:spMkLst>
            <pc:docMk/>
            <pc:sldMk cId="2739329365" sldId="301"/>
            <ac:spMk id="12" creationId="{A4AC5506-6312-4701-8D3C-40187889A947}"/>
          </ac:spMkLst>
        </pc:spChg>
        <pc:picChg chg="add del mod ord">
          <ac:chgData name="이 장한" userId="77f9e91a5c713f58" providerId="Windows Live" clId="Web-{CA719390-3758-498F-9075-B52616D5D71C}" dt="2023-11-27T07:54:29.338" v="866"/>
          <ac:picMkLst>
            <pc:docMk/>
            <pc:sldMk cId="2739329365" sldId="301"/>
            <ac:picMk id="4" creationId="{8129CCE7-2007-C0C8-6F27-BEF3DE6B720C}"/>
          </ac:picMkLst>
        </pc:picChg>
        <pc:picChg chg="add mod ord">
          <ac:chgData name="이 장한" userId="77f9e91a5c713f58" providerId="Windows Live" clId="Web-{CA719390-3758-498F-9075-B52616D5D71C}" dt="2023-11-27T07:55:21.684" v="884"/>
          <ac:picMkLst>
            <pc:docMk/>
            <pc:sldMk cId="2739329365" sldId="301"/>
            <ac:picMk id="7" creationId="{2725BD6E-1C17-84F5-13E9-5A2B87B9A8BE}"/>
          </ac:picMkLst>
        </pc:picChg>
      </pc:sldChg>
    </pc:docChg>
  </pc:docChgLst>
  <pc:docChgLst>
    <pc:chgData name="이 장한" userId="77f9e91a5c713f58" providerId="Windows Live" clId="Web-{04F91467-20C0-4BE4-9353-24C8259EBF4C}"/>
    <pc:docChg chg="addSld modSld">
      <pc:chgData name="이 장한" userId="77f9e91a5c713f58" providerId="Windows Live" clId="Web-{04F91467-20C0-4BE4-9353-24C8259EBF4C}" dt="2023-11-27T06:35:06.160" v="653" actId="20577"/>
      <pc:docMkLst>
        <pc:docMk/>
      </pc:docMkLst>
      <pc:sldChg chg="addSp modSp mod setBg">
        <pc:chgData name="이 장한" userId="77f9e91a5c713f58" providerId="Windows Live" clId="Web-{04F91467-20C0-4BE4-9353-24C8259EBF4C}" dt="2023-11-27T06:09:08.432" v="24"/>
        <pc:sldMkLst>
          <pc:docMk/>
          <pc:sldMk cId="3342626472" sldId="265"/>
        </pc:sldMkLst>
        <pc:spChg chg="mod">
          <ac:chgData name="이 장한" userId="77f9e91a5c713f58" providerId="Windows Live" clId="Web-{04F91467-20C0-4BE4-9353-24C8259EBF4C}" dt="2023-11-27T06:09:08.432" v="24"/>
          <ac:spMkLst>
            <pc:docMk/>
            <pc:sldMk cId="3342626472" sldId="265"/>
            <ac:spMk id="2" creationId="{8EADCC3D-C642-AF3C-37CD-6D5EBABF4E01}"/>
          </ac:spMkLst>
        </pc:spChg>
        <pc:spChg chg="mod">
          <ac:chgData name="이 장한" userId="77f9e91a5c713f58" providerId="Windows Live" clId="Web-{04F91467-20C0-4BE4-9353-24C8259EBF4C}" dt="2023-11-27T06:09:08.432" v="24"/>
          <ac:spMkLst>
            <pc:docMk/>
            <pc:sldMk cId="3342626472" sldId="265"/>
            <ac:spMk id="3" creationId="{4D4E86C1-B6CF-822B-7AA2-654A74D20507}"/>
          </ac:spMkLst>
        </pc:spChg>
        <pc:spChg chg="add">
          <ac:chgData name="이 장한" userId="77f9e91a5c713f58" providerId="Windows Live" clId="Web-{04F91467-20C0-4BE4-9353-24C8259EBF4C}" dt="2023-11-27T06:09:08.432" v="24"/>
          <ac:spMkLst>
            <pc:docMk/>
            <pc:sldMk cId="3342626472" sldId="265"/>
            <ac:spMk id="8" creationId="{907EF6B7-1338-4443-8C46-6A318D952DFD}"/>
          </ac:spMkLst>
        </pc:spChg>
        <pc:spChg chg="add">
          <ac:chgData name="이 장한" userId="77f9e91a5c713f58" providerId="Windows Live" clId="Web-{04F91467-20C0-4BE4-9353-24C8259EBF4C}" dt="2023-11-27T06:09:08.432" v="24"/>
          <ac:spMkLst>
            <pc:docMk/>
            <pc:sldMk cId="3342626472" sldId="265"/>
            <ac:spMk id="10" creationId="{DAAE4CDD-124C-4DCF-9584-B6033B545DD5}"/>
          </ac:spMkLst>
        </pc:spChg>
        <pc:spChg chg="add">
          <ac:chgData name="이 장한" userId="77f9e91a5c713f58" providerId="Windows Live" clId="Web-{04F91467-20C0-4BE4-9353-24C8259EBF4C}" dt="2023-11-27T06:09:08.432" v="24"/>
          <ac:spMkLst>
            <pc:docMk/>
            <pc:sldMk cId="3342626472" sldId="265"/>
            <ac:spMk id="12" creationId="{081E4A58-353D-44AE-B2FC-2A74E2E400F7}"/>
          </ac:spMkLst>
        </pc:spChg>
      </pc:sldChg>
      <pc:sldChg chg="modSp new">
        <pc:chgData name="이 장한" userId="77f9e91a5c713f58" providerId="Windows Live" clId="Web-{04F91467-20C0-4BE4-9353-24C8259EBF4C}" dt="2023-11-27T06:11:41.828" v="125" actId="20577"/>
        <pc:sldMkLst>
          <pc:docMk/>
          <pc:sldMk cId="709225663" sldId="266"/>
        </pc:sldMkLst>
        <pc:spChg chg="mod">
          <ac:chgData name="이 장한" userId="77f9e91a5c713f58" providerId="Windows Live" clId="Web-{04F91467-20C0-4BE4-9353-24C8259EBF4C}" dt="2023-11-27T06:09:33.043" v="60" actId="20577"/>
          <ac:spMkLst>
            <pc:docMk/>
            <pc:sldMk cId="709225663" sldId="266"/>
            <ac:spMk id="2" creationId="{6201E1CC-156B-3237-9652-CAA8FFD6EC62}"/>
          </ac:spMkLst>
        </pc:spChg>
        <pc:spChg chg="mod">
          <ac:chgData name="이 장한" userId="77f9e91a5c713f58" providerId="Windows Live" clId="Web-{04F91467-20C0-4BE4-9353-24C8259EBF4C}" dt="2023-11-27T06:11:41.828" v="125" actId="20577"/>
          <ac:spMkLst>
            <pc:docMk/>
            <pc:sldMk cId="709225663" sldId="266"/>
            <ac:spMk id="3" creationId="{BF3561D3-B9F5-1C59-B41B-D27670CBB4E7}"/>
          </ac:spMkLst>
        </pc:spChg>
      </pc:sldChg>
      <pc:sldChg chg="addSp delSp modSp new mod setBg">
        <pc:chgData name="이 장한" userId="77f9e91a5c713f58" providerId="Windows Live" clId="Web-{04F91467-20C0-4BE4-9353-24C8259EBF4C}" dt="2023-11-27T06:24:43.700" v="316" actId="1076"/>
        <pc:sldMkLst>
          <pc:docMk/>
          <pc:sldMk cId="2895250785" sldId="267"/>
        </pc:sldMkLst>
        <pc:spChg chg="mod">
          <ac:chgData name="이 장한" userId="77f9e91a5c713f58" providerId="Windows Live" clId="Web-{04F91467-20C0-4BE4-9353-24C8259EBF4C}" dt="2023-11-27T06:14:57.757" v="153"/>
          <ac:spMkLst>
            <pc:docMk/>
            <pc:sldMk cId="2895250785" sldId="267"/>
            <ac:spMk id="2" creationId="{8E54590F-58B2-0C91-CD07-2F7603B52F92}"/>
          </ac:spMkLst>
        </pc:spChg>
        <pc:spChg chg="del">
          <ac:chgData name="이 장한" userId="77f9e91a5c713f58" providerId="Windows Live" clId="Web-{04F91467-20C0-4BE4-9353-24C8259EBF4C}" dt="2023-11-27T06:14:52.663" v="152"/>
          <ac:spMkLst>
            <pc:docMk/>
            <pc:sldMk cId="2895250785" sldId="267"/>
            <ac:spMk id="3" creationId="{97A5029A-46CD-9D45-2645-43258508EFA4}"/>
          </ac:spMkLst>
        </pc:spChg>
        <pc:spChg chg="add del mod">
          <ac:chgData name="이 장한" userId="77f9e91a5c713f58" providerId="Windows Live" clId="Web-{04F91467-20C0-4BE4-9353-24C8259EBF4C}" dt="2023-11-27T06:24:38.669" v="313"/>
          <ac:spMkLst>
            <pc:docMk/>
            <pc:sldMk cId="2895250785" sldId="267"/>
            <ac:spMk id="6" creationId="{19CEEB05-36CC-6AD0-22FC-E9ABBC6706B0}"/>
          </ac:spMkLst>
        </pc:spChg>
        <pc:spChg chg="add">
          <ac:chgData name="이 장한" userId="77f9e91a5c713f58" providerId="Windows Live" clId="Web-{04F91467-20C0-4BE4-9353-24C8259EBF4C}" dt="2023-11-27T06:14:57.757" v="153"/>
          <ac:spMkLst>
            <pc:docMk/>
            <pc:sldMk cId="2895250785" sldId="267"/>
            <ac:spMk id="9" creationId="{F0DCC097-1DB8-4B6D-85D0-6FBA0E1CA4BA}"/>
          </ac:spMkLst>
        </pc:spChg>
        <pc:spChg chg="add">
          <ac:chgData name="이 장한" userId="77f9e91a5c713f58" providerId="Windows Live" clId="Web-{04F91467-20C0-4BE4-9353-24C8259EBF4C}" dt="2023-11-27T06:14:57.757" v="153"/>
          <ac:spMkLst>
            <pc:docMk/>
            <pc:sldMk cId="2895250785" sldId="267"/>
            <ac:spMk id="11" creationId="{E0B58608-23C8-4441-994D-C6823EEE1DB7}"/>
          </ac:spMkLst>
        </pc:spChg>
        <pc:picChg chg="add del mod ord">
          <ac:chgData name="이 장한" userId="77f9e91a5c713f58" providerId="Windows Live" clId="Web-{04F91467-20C0-4BE4-9353-24C8259EBF4C}" dt="2023-11-27T06:24:33.544" v="312"/>
          <ac:picMkLst>
            <pc:docMk/>
            <pc:sldMk cId="2895250785" sldId="267"/>
            <ac:picMk id="4" creationId="{2E39B7CB-931B-9BF9-B452-17CBE3032E9A}"/>
          </ac:picMkLst>
        </pc:picChg>
        <pc:picChg chg="add mod ord">
          <ac:chgData name="이 장한" userId="77f9e91a5c713f58" providerId="Windows Live" clId="Web-{04F91467-20C0-4BE4-9353-24C8259EBF4C}" dt="2023-11-27T06:24:43.700" v="316" actId="1076"/>
          <ac:picMkLst>
            <pc:docMk/>
            <pc:sldMk cId="2895250785" sldId="267"/>
            <ac:picMk id="7" creationId="{2F0F80B4-31F7-386F-E6BF-35A76AD106EE}"/>
          </ac:picMkLst>
        </pc:picChg>
      </pc:sldChg>
      <pc:sldChg chg="addSp delSp modSp new mod setBg">
        <pc:chgData name="이 장한" userId="77f9e91a5c713f58" providerId="Windows Live" clId="Web-{04F91467-20C0-4BE4-9353-24C8259EBF4C}" dt="2023-11-27T06:25:10.529" v="325" actId="20577"/>
        <pc:sldMkLst>
          <pc:docMk/>
          <pc:sldMk cId="2830630810" sldId="268"/>
        </pc:sldMkLst>
        <pc:spChg chg="mod ord">
          <ac:chgData name="이 장한" userId="77f9e91a5c713f58" providerId="Windows Live" clId="Web-{04F91467-20C0-4BE4-9353-24C8259EBF4C}" dt="2023-11-27T06:25:10.529" v="325" actId="20577"/>
          <ac:spMkLst>
            <pc:docMk/>
            <pc:sldMk cId="2830630810" sldId="268"/>
            <ac:spMk id="2" creationId="{5656AD54-3A33-337A-FF82-F6B2EA53F7C6}"/>
          </ac:spMkLst>
        </pc:spChg>
        <pc:spChg chg="del">
          <ac:chgData name="이 장한" userId="77f9e91a5c713f58" providerId="Windows Live" clId="Web-{04F91467-20C0-4BE4-9353-24C8259EBF4C}" dt="2023-11-27T06:17:55.482" v="180"/>
          <ac:spMkLst>
            <pc:docMk/>
            <pc:sldMk cId="2830630810" sldId="268"/>
            <ac:spMk id="3" creationId="{12015D66-E947-028F-1FCE-66A60311EA2F}"/>
          </ac:spMkLst>
        </pc:spChg>
        <pc:spChg chg="add del mod">
          <ac:chgData name="이 장한" userId="77f9e91a5c713f58" providerId="Windows Live" clId="Web-{04F91467-20C0-4BE4-9353-24C8259EBF4C}" dt="2023-11-27T06:24:53.435" v="318"/>
          <ac:spMkLst>
            <pc:docMk/>
            <pc:sldMk cId="2830630810" sldId="268"/>
            <ac:spMk id="7" creationId="{C44B83FA-20C4-7009-FC67-D3774522E771}"/>
          </ac:spMkLst>
        </pc:spChg>
        <pc:picChg chg="add del mod ord">
          <ac:chgData name="이 장한" userId="77f9e91a5c713f58" providerId="Windows Live" clId="Web-{04F91467-20C0-4BE4-9353-24C8259EBF4C}" dt="2023-11-27T06:24:52.076" v="317"/>
          <ac:picMkLst>
            <pc:docMk/>
            <pc:sldMk cId="2830630810" sldId="268"/>
            <ac:picMk id="4" creationId="{69CCD949-EBB1-D76D-E4BD-830817A06319}"/>
          </ac:picMkLst>
        </pc:picChg>
        <pc:picChg chg="add del mod">
          <ac:chgData name="이 장한" userId="77f9e91a5c713f58" providerId="Windows Live" clId="Web-{04F91467-20C0-4BE4-9353-24C8259EBF4C}" dt="2023-11-27T06:18:18.077" v="185"/>
          <ac:picMkLst>
            <pc:docMk/>
            <pc:sldMk cId="2830630810" sldId="268"/>
            <ac:picMk id="5" creationId="{A372644C-310E-0401-9153-2F7D56B3135F}"/>
          </ac:picMkLst>
        </pc:picChg>
        <pc:picChg chg="add mod ord">
          <ac:chgData name="이 장한" userId="77f9e91a5c713f58" providerId="Windows Live" clId="Web-{04F91467-20C0-4BE4-9353-24C8259EBF4C}" dt="2023-11-27T06:24:57.669" v="319"/>
          <ac:picMkLst>
            <pc:docMk/>
            <pc:sldMk cId="2830630810" sldId="268"/>
            <ac:picMk id="8" creationId="{593E6B79-B0B8-DECA-6D0D-30930B6BBF08}"/>
          </ac:picMkLst>
        </pc:picChg>
      </pc:sldChg>
      <pc:sldChg chg="addSp delSp modSp new">
        <pc:chgData name="이 장한" userId="77f9e91a5c713f58" providerId="Windows Live" clId="Web-{04F91467-20C0-4BE4-9353-24C8259EBF4C}" dt="2023-11-27T06:25:59.109" v="360" actId="1076"/>
        <pc:sldMkLst>
          <pc:docMk/>
          <pc:sldMk cId="2375717845" sldId="269"/>
        </pc:sldMkLst>
        <pc:spChg chg="mod">
          <ac:chgData name="이 장한" userId="77f9e91a5c713f58" providerId="Windows Live" clId="Web-{04F91467-20C0-4BE4-9353-24C8259EBF4C}" dt="2023-11-27T06:25:41.249" v="352" actId="20577"/>
          <ac:spMkLst>
            <pc:docMk/>
            <pc:sldMk cId="2375717845" sldId="269"/>
            <ac:spMk id="2" creationId="{9EAB14C0-B84F-A7CD-7DCE-C11591029C7B}"/>
          </ac:spMkLst>
        </pc:spChg>
        <pc:spChg chg="del">
          <ac:chgData name="이 장한" userId="77f9e91a5c713f58" providerId="Windows Live" clId="Web-{04F91467-20C0-4BE4-9353-24C8259EBF4C}" dt="2023-11-27T06:18:40.234" v="188"/>
          <ac:spMkLst>
            <pc:docMk/>
            <pc:sldMk cId="2375717845" sldId="269"/>
            <ac:spMk id="3" creationId="{24E4439D-8416-A85C-D776-B122FCC5AE48}"/>
          </ac:spMkLst>
        </pc:spChg>
        <pc:spChg chg="add del mod">
          <ac:chgData name="이 장한" userId="77f9e91a5c713f58" providerId="Windows Live" clId="Web-{04F91467-20C0-4BE4-9353-24C8259EBF4C}" dt="2023-11-27T06:25:46.781" v="354"/>
          <ac:spMkLst>
            <pc:docMk/>
            <pc:sldMk cId="2375717845" sldId="269"/>
            <ac:spMk id="6" creationId="{AE179139-9721-228B-3CD4-DD26A1D3ABE7}"/>
          </ac:spMkLst>
        </pc:spChg>
        <pc:picChg chg="add del mod ord">
          <ac:chgData name="이 장한" userId="77f9e91a5c713f58" providerId="Windows Live" clId="Web-{04F91467-20C0-4BE4-9353-24C8259EBF4C}" dt="2023-11-27T06:25:42.265" v="353"/>
          <ac:picMkLst>
            <pc:docMk/>
            <pc:sldMk cId="2375717845" sldId="269"/>
            <ac:picMk id="4" creationId="{A430C846-B9D3-4A64-8996-898A00E3C702}"/>
          </ac:picMkLst>
        </pc:picChg>
        <pc:picChg chg="add mod ord">
          <ac:chgData name="이 장한" userId="77f9e91a5c713f58" providerId="Windows Live" clId="Web-{04F91467-20C0-4BE4-9353-24C8259EBF4C}" dt="2023-11-27T06:25:59.109" v="360" actId="1076"/>
          <ac:picMkLst>
            <pc:docMk/>
            <pc:sldMk cId="2375717845" sldId="269"/>
            <ac:picMk id="7" creationId="{C57F0DF6-A663-2131-AB74-0E65BF9CB506}"/>
          </ac:picMkLst>
        </pc:picChg>
      </pc:sldChg>
      <pc:sldChg chg="addSp delSp modSp new mod setBg">
        <pc:chgData name="이 장한" userId="77f9e91a5c713f58" providerId="Windows Live" clId="Web-{04F91467-20C0-4BE4-9353-24C8259EBF4C}" dt="2023-11-27T06:21:34.975" v="273" actId="1076"/>
        <pc:sldMkLst>
          <pc:docMk/>
          <pc:sldMk cId="2339351835" sldId="270"/>
        </pc:sldMkLst>
        <pc:spChg chg="mod">
          <ac:chgData name="이 장한" userId="77f9e91a5c713f58" providerId="Windows Live" clId="Web-{04F91467-20C0-4BE4-9353-24C8259EBF4C}" dt="2023-11-27T06:21:27.428" v="267"/>
          <ac:spMkLst>
            <pc:docMk/>
            <pc:sldMk cId="2339351835" sldId="270"/>
            <ac:spMk id="2" creationId="{3B3342DC-68E2-CA02-1728-8B24E972FBCD}"/>
          </ac:spMkLst>
        </pc:spChg>
        <pc:spChg chg="mod">
          <ac:chgData name="이 장한" userId="77f9e91a5c713f58" providerId="Windows Live" clId="Web-{04F91467-20C0-4BE4-9353-24C8259EBF4C}" dt="2023-11-27T06:21:27.428" v="267"/>
          <ac:spMkLst>
            <pc:docMk/>
            <pc:sldMk cId="2339351835" sldId="270"/>
            <ac:spMk id="3" creationId="{631E835A-D55A-F8F4-D375-E5C9B8F4B608}"/>
          </ac:spMkLst>
        </pc:spChg>
        <pc:spChg chg="add del">
          <ac:chgData name="이 장한" userId="77f9e91a5c713f58" providerId="Windows Live" clId="Web-{04F91467-20C0-4BE4-9353-24C8259EBF4C}" dt="2023-11-27T06:21:27.349" v="266"/>
          <ac:spMkLst>
            <pc:docMk/>
            <pc:sldMk cId="2339351835" sldId="270"/>
            <ac:spMk id="9" creationId="{F821940F-7A1D-4ACC-85B4-A932898ABB37}"/>
          </ac:spMkLst>
        </pc:spChg>
        <pc:spChg chg="add del">
          <ac:chgData name="이 장한" userId="77f9e91a5c713f58" providerId="Windows Live" clId="Web-{04F91467-20C0-4BE4-9353-24C8259EBF4C}" dt="2023-11-27T06:21:27.349" v="266"/>
          <ac:spMkLst>
            <pc:docMk/>
            <pc:sldMk cId="2339351835" sldId="270"/>
            <ac:spMk id="11" creationId="{16674508-81D3-48CF-96BF-7FC60EAA572A}"/>
          </ac:spMkLst>
        </pc:spChg>
        <pc:spChg chg="add">
          <ac:chgData name="이 장한" userId="77f9e91a5c713f58" providerId="Windows Live" clId="Web-{04F91467-20C0-4BE4-9353-24C8259EBF4C}" dt="2023-11-27T06:21:27.428" v="267"/>
          <ac:spMkLst>
            <pc:docMk/>
            <pc:sldMk cId="2339351835" sldId="270"/>
            <ac:spMk id="13" creationId="{9A0D773F-7A7D-4DBB-9DEA-86BB8B8F4BC8}"/>
          </ac:spMkLst>
        </pc:spChg>
        <pc:spChg chg="add">
          <ac:chgData name="이 장한" userId="77f9e91a5c713f58" providerId="Windows Live" clId="Web-{04F91467-20C0-4BE4-9353-24C8259EBF4C}" dt="2023-11-27T06:21:27.428" v="267"/>
          <ac:spMkLst>
            <pc:docMk/>
            <pc:sldMk cId="2339351835" sldId="270"/>
            <ac:spMk id="14" creationId="{7FF47CB7-972F-479F-A36D-9E72D26EC8DA}"/>
          </ac:spMkLst>
        </pc:spChg>
        <pc:spChg chg="add">
          <ac:chgData name="이 장한" userId="77f9e91a5c713f58" providerId="Windows Live" clId="Web-{04F91467-20C0-4BE4-9353-24C8259EBF4C}" dt="2023-11-27T06:21:27.428" v="267"/>
          <ac:spMkLst>
            <pc:docMk/>
            <pc:sldMk cId="2339351835" sldId="270"/>
            <ac:spMk id="15" creationId="{0D153B68-5844-490D-8E67-F616D6D721CA}"/>
          </ac:spMkLst>
        </pc:spChg>
        <pc:picChg chg="add mod">
          <ac:chgData name="이 장한" userId="77f9e91a5c713f58" providerId="Windows Live" clId="Web-{04F91467-20C0-4BE4-9353-24C8259EBF4C}" dt="2023-11-27T06:21:34.975" v="273" actId="1076"/>
          <ac:picMkLst>
            <pc:docMk/>
            <pc:sldMk cId="2339351835" sldId="270"/>
            <ac:picMk id="4" creationId="{7A21FCA1-0606-833B-2595-022874141234}"/>
          </ac:picMkLst>
        </pc:picChg>
      </pc:sldChg>
      <pc:sldChg chg="addSp delSp modSp new mod setBg">
        <pc:chgData name="이 장한" userId="77f9e91a5c713f58" providerId="Windows Live" clId="Web-{04F91467-20C0-4BE4-9353-24C8259EBF4C}" dt="2023-11-27T06:22:45.352" v="310"/>
        <pc:sldMkLst>
          <pc:docMk/>
          <pc:sldMk cId="2723043767" sldId="271"/>
        </pc:sldMkLst>
        <pc:spChg chg="mod">
          <ac:chgData name="이 장한" userId="77f9e91a5c713f58" providerId="Windows Live" clId="Web-{04F91467-20C0-4BE4-9353-24C8259EBF4C}" dt="2023-11-27T06:22:45.352" v="310"/>
          <ac:spMkLst>
            <pc:docMk/>
            <pc:sldMk cId="2723043767" sldId="271"/>
            <ac:spMk id="2" creationId="{E1C87311-6FDD-C456-C41C-D4063F9804CC}"/>
          </ac:spMkLst>
        </pc:spChg>
        <pc:spChg chg="del">
          <ac:chgData name="이 장한" userId="77f9e91a5c713f58" providerId="Windows Live" clId="Web-{04F91467-20C0-4BE4-9353-24C8259EBF4C}" dt="2023-11-27T06:22:40.758" v="307"/>
          <ac:spMkLst>
            <pc:docMk/>
            <pc:sldMk cId="2723043767" sldId="271"/>
            <ac:spMk id="3" creationId="{CD8ECF74-856F-9A7B-0D09-880FFBA074A1}"/>
          </ac:spMkLst>
        </pc:spChg>
        <pc:picChg chg="add mod ord">
          <ac:chgData name="이 장한" userId="77f9e91a5c713f58" providerId="Windows Live" clId="Web-{04F91467-20C0-4BE4-9353-24C8259EBF4C}" dt="2023-11-27T06:22:45.352" v="310"/>
          <ac:picMkLst>
            <pc:docMk/>
            <pc:sldMk cId="2723043767" sldId="271"/>
            <ac:picMk id="4" creationId="{3AAE5BF3-1C24-3B4B-12C0-C898294EE4C0}"/>
          </ac:picMkLst>
        </pc:picChg>
      </pc:sldChg>
      <pc:sldChg chg="addSp modSp new mod setBg">
        <pc:chgData name="이 장한" userId="77f9e91a5c713f58" providerId="Windows Live" clId="Web-{04F91467-20C0-4BE4-9353-24C8259EBF4C}" dt="2023-11-27T06:27:12.252" v="410"/>
        <pc:sldMkLst>
          <pc:docMk/>
          <pc:sldMk cId="2277255866" sldId="272"/>
        </pc:sldMkLst>
        <pc:spChg chg="mod">
          <ac:chgData name="이 장한" userId="77f9e91a5c713f58" providerId="Windows Live" clId="Web-{04F91467-20C0-4BE4-9353-24C8259EBF4C}" dt="2023-11-27T06:27:12.252" v="410"/>
          <ac:spMkLst>
            <pc:docMk/>
            <pc:sldMk cId="2277255866" sldId="272"/>
            <ac:spMk id="2" creationId="{B406C531-858E-E15A-F367-6E9E20DE6FCE}"/>
          </ac:spMkLst>
        </pc:spChg>
        <pc:spChg chg="mod">
          <ac:chgData name="이 장한" userId="77f9e91a5c713f58" providerId="Windows Live" clId="Web-{04F91467-20C0-4BE4-9353-24C8259EBF4C}" dt="2023-11-27T06:27:12.252" v="410"/>
          <ac:spMkLst>
            <pc:docMk/>
            <pc:sldMk cId="2277255866" sldId="272"/>
            <ac:spMk id="3" creationId="{054C0CE9-3DA6-9A17-3622-F7F4A01FC844}"/>
          </ac:spMkLst>
        </pc:spChg>
        <pc:spChg chg="add">
          <ac:chgData name="이 장한" userId="77f9e91a5c713f58" providerId="Windows Live" clId="Web-{04F91467-20C0-4BE4-9353-24C8259EBF4C}" dt="2023-11-27T06:27:12.252" v="410"/>
          <ac:spMkLst>
            <pc:docMk/>
            <pc:sldMk cId="2277255866" sldId="272"/>
            <ac:spMk id="8" creationId="{C9A36457-A5F4-4103-A443-02581C09185B}"/>
          </ac:spMkLst>
        </pc:spChg>
        <pc:spChg chg="add">
          <ac:chgData name="이 장한" userId="77f9e91a5c713f58" providerId="Windows Live" clId="Web-{04F91467-20C0-4BE4-9353-24C8259EBF4C}" dt="2023-11-27T06:27:12.252" v="410"/>
          <ac:spMkLst>
            <pc:docMk/>
            <pc:sldMk cId="2277255866" sldId="272"/>
            <ac:spMk id="10" creationId="{DC5FB7E8-B636-40FA-BE8D-48145C0F5C57}"/>
          </ac:spMkLst>
        </pc:spChg>
        <pc:spChg chg="add">
          <ac:chgData name="이 장한" userId="77f9e91a5c713f58" providerId="Windows Live" clId="Web-{04F91467-20C0-4BE4-9353-24C8259EBF4C}" dt="2023-11-27T06:27:12.252" v="410"/>
          <ac:spMkLst>
            <pc:docMk/>
            <pc:sldMk cId="2277255866" sldId="272"/>
            <ac:spMk id="12" creationId="{142DCE2C-2863-46FA-9BE7-24365A24D9BA}"/>
          </ac:spMkLst>
        </pc:spChg>
      </pc:sldChg>
      <pc:sldChg chg="addSp delSp modSp new mod setBg">
        <pc:chgData name="이 장한" userId="77f9e91a5c713f58" providerId="Windows Live" clId="Web-{04F91467-20C0-4BE4-9353-24C8259EBF4C}" dt="2023-11-27T06:28:29.365" v="460"/>
        <pc:sldMkLst>
          <pc:docMk/>
          <pc:sldMk cId="4281105188" sldId="273"/>
        </pc:sldMkLst>
        <pc:spChg chg="mod">
          <ac:chgData name="이 장한" userId="77f9e91a5c713f58" providerId="Windows Live" clId="Web-{04F91467-20C0-4BE4-9353-24C8259EBF4C}" dt="2023-11-27T06:28:29.365" v="460"/>
          <ac:spMkLst>
            <pc:docMk/>
            <pc:sldMk cId="4281105188" sldId="273"/>
            <ac:spMk id="2" creationId="{7831A662-4F25-C76B-FF30-1E70CFB3D1C8}"/>
          </ac:spMkLst>
        </pc:spChg>
        <pc:spChg chg="del">
          <ac:chgData name="이 장한" userId="77f9e91a5c713f58" providerId="Windows Live" clId="Web-{04F91467-20C0-4BE4-9353-24C8259EBF4C}" dt="2023-11-27T06:28:03.379" v="412"/>
          <ac:spMkLst>
            <pc:docMk/>
            <pc:sldMk cId="4281105188" sldId="273"/>
            <ac:spMk id="3" creationId="{6FF761C0-B8AF-26AC-DDCB-EA940850B147}"/>
          </ac:spMkLst>
        </pc:spChg>
        <pc:spChg chg="add">
          <ac:chgData name="이 장한" userId="77f9e91a5c713f58" providerId="Windows Live" clId="Web-{04F91467-20C0-4BE4-9353-24C8259EBF4C}" dt="2023-11-27T06:28:29.365" v="460"/>
          <ac:spMkLst>
            <pc:docMk/>
            <pc:sldMk cId="4281105188" sldId="273"/>
            <ac:spMk id="9" creationId="{A4AC5506-6312-4701-8D3C-40187889A947}"/>
          </ac:spMkLst>
        </pc:spChg>
        <pc:picChg chg="add mod ord">
          <ac:chgData name="이 장한" userId="77f9e91a5c713f58" providerId="Windows Live" clId="Web-{04F91467-20C0-4BE4-9353-24C8259EBF4C}" dt="2023-11-27T06:28:29.365" v="460"/>
          <ac:picMkLst>
            <pc:docMk/>
            <pc:sldMk cId="4281105188" sldId="273"/>
            <ac:picMk id="4" creationId="{DAE854A6-5716-B2D0-A80A-A3E33809A70E}"/>
          </ac:picMkLst>
        </pc:picChg>
      </pc:sldChg>
      <pc:sldChg chg="addSp delSp modSp new mod setBg">
        <pc:chgData name="이 장한" userId="77f9e91a5c713f58" providerId="Windows Live" clId="Web-{04F91467-20C0-4BE4-9353-24C8259EBF4C}" dt="2023-11-27T06:30:53.307" v="605"/>
        <pc:sldMkLst>
          <pc:docMk/>
          <pc:sldMk cId="2579635724" sldId="274"/>
        </pc:sldMkLst>
        <pc:spChg chg="mod">
          <ac:chgData name="이 장한" userId="77f9e91a5c713f58" providerId="Windows Live" clId="Web-{04F91467-20C0-4BE4-9353-24C8259EBF4C}" dt="2023-11-27T06:30:53.307" v="605"/>
          <ac:spMkLst>
            <pc:docMk/>
            <pc:sldMk cId="2579635724" sldId="274"/>
            <ac:spMk id="2" creationId="{B7024D32-3E01-02EF-950B-72B6D2D60F33}"/>
          </ac:spMkLst>
        </pc:spChg>
        <pc:spChg chg="mod">
          <ac:chgData name="이 장한" userId="77f9e91a5c713f58" providerId="Windows Live" clId="Web-{04F91467-20C0-4BE4-9353-24C8259EBF4C}" dt="2023-11-27T06:30:53.307" v="605"/>
          <ac:spMkLst>
            <pc:docMk/>
            <pc:sldMk cId="2579635724" sldId="274"/>
            <ac:spMk id="3" creationId="{20BE0F78-3B35-B557-2DB9-B481F7A8BB2B}"/>
          </ac:spMkLst>
        </pc:spChg>
        <pc:spChg chg="add del">
          <ac:chgData name="이 장한" userId="77f9e91a5c713f58" providerId="Windows Live" clId="Web-{04F91467-20C0-4BE4-9353-24C8259EBF4C}" dt="2023-11-27T06:30:53.307" v="605"/>
          <ac:spMkLst>
            <pc:docMk/>
            <pc:sldMk cId="2579635724" sldId="274"/>
            <ac:spMk id="8" creationId="{C9A36457-A5F4-4103-A443-02581C09185B}"/>
          </ac:spMkLst>
        </pc:spChg>
        <pc:spChg chg="add del">
          <ac:chgData name="이 장한" userId="77f9e91a5c713f58" providerId="Windows Live" clId="Web-{04F91467-20C0-4BE4-9353-24C8259EBF4C}" dt="2023-11-27T06:30:53.307" v="605"/>
          <ac:spMkLst>
            <pc:docMk/>
            <pc:sldMk cId="2579635724" sldId="274"/>
            <ac:spMk id="10" creationId="{DC5FB7E8-B636-40FA-BE8D-48145C0F5C57}"/>
          </ac:spMkLst>
        </pc:spChg>
        <pc:spChg chg="add del">
          <ac:chgData name="이 장한" userId="77f9e91a5c713f58" providerId="Windows Live" clId="Web-{04F91467-20C0-4BE4-9353-24C8259EBF4C}" dt="2023-11-27T06:30:53.307" v="605"/>
          <ac:spMkLst>
            <pc:docMk/>
            <pc:sldMk cId="2579635724" sldId="274"/>
            <ac:spMk id="12" creationId="{142DCE2C-2863-46FA-9BE7-24365A24D9BA}"/>
          </ac:spMkLst>
        </pc:spChg>
        <pc:spChg chg="add">
          <ac:chgData name="이 장한" userId="77f9e91a5c713f58" providerId="Windows Live" clId="Web-{04F91467-20C0-4BE4-9353-24C8259EBF4C}" dt="2023-11-27T06:30:53.307" v="605"/>
          <ac:spMkLst>
            <pc:docMk/>
            <pc:sldMk cId="2579635724" sldId="274"/>
            <ac:spMk id="17" creationId="{907EF6B7-1338-4443-8C46-6A318D952DFD}"/>
          </ac:spMkLst>
        </pc:spChg>
        <pc:spChg chg="add">
          <ac:chgData name="이 장한" userId="77f9e91a5c713f58" providerId="Windows Live" clId="Web-{04F91467-20C0-4BE4-9353-24C8259EBF4C}" dt="2023-11-27T06:30:53.307" v="605"/>
          <ac:spMkLst>
            <pc:docMk/>
            <pc:sldMk cId="2579635724" sldId="274"/>
            <ac:spMk id="19" creationId="{DAAE4CDD-124C-4DCF-9584-B6033B545DD5}"/>
          </ac:spMkLst>
        </pc:spChg>
        <pc:spChg chg="add">
          <ac:chgData name="이 장한" userId="77f9e91a5c713f58" providerId="Windows Live" clId="Web-{04F91467-20C0-4BE4-9353-24C8259EBF4C}" dt="2023-11-27T06:30:53.307" v="605"/>
          <ac:spMkLst>
            <pc:docMk/>
            <pc:sldMk cId="2579635724" sldId="274"/>
            <ac:spMk id="21" creationId="{081E4A58-353D-44AE-B2FC-2A74E2E400F7}"/>
          </ac:spMkLst>
        </pc:spChg>
      </pc:sldChg>
      <pc:sldChg chg="addSp delSp modSp new mod setBg">
        <pc:chgData name="이 장한" userId="77f9e91a5c713f58" providerId="Windows Live" clId="Web-{04F91467-20C0-4BE4-9353-24C8259EBF4C}" dt="2023-11-27T06:33:26.407" v="628" actId="1076"/>
        <pc:sldMkLst>
          <pc:docMk/>
          <pc:sldMk cId="3592403336" sldId="275"/>
        </pc:sldMkLst>
        <pc:spChg chg="mod ord">
          <ac:chgData name="이 장한" userId="77f9e91a5c713f58" providerId="Windows Live" clId="Web-{04F91467-20C0-4BE4-9353-24C8259EBF4C}" dt="2023-11-27T06:33:12.719" v="621"/>
          <ac:spMkLst>
            <pc:docMk/>
            <pc:sldMk cId="3592403336" sldId="275"/>
            <ac:spMk id="2" creationId="{4C3817A9-F129-0D61-450E-9808F5ED7B07}"/>
          </ac:spMkLst>
        </pc:spChg>
        <pc:spChg chg="del">
          <ac:chgData name="이 장한" userId="77f9e91a5c713f58" providerId="Windows Live" clId="Web-{04F91467-20C0-4BE4-9353-24C8259EBF4C}" dt="2023-11-27T06:33:00.093" v="617"/>
          <ac:spMkLst>
            <pc:docMk/>
            <pc:sldMk cId="3592403336" sldId="275"/>
            <ac:spMk id="3" creationId="{AD4465BA-D822-3D80-E269-9A3EDF3FD241}"/>
          </ac:spMkLst>
        </pc:spChg>
        <pc:spChg chg="add">
          <ac:chgData name="이 장한" userId="77f9e91a5c713f58" providerId="Windows Live" clId="Web-{04F91467-20C0-4BE4-9353-24C8259EBF4C}" dt="2023-11-27T06:33:12.719" v="621"/>
          <ac:spMkLst>
            <pc:docMk/>
            <pc:sldMk cId="3592403336" sldId="275"/>
            <ac:spMk id="12" creationId="{53F29798-D584-4792-9B62-3F5F5C36D619}"/>
          </ac:spMkLst>
        </pc:spChg>
        <pc:picChg chg="add mod ord">
          <ac:chgData name="이 장한" userId="77f9e91a5c713f58" providerId="Windows Live" clId="Web-{04F91467-20C0-4BE4-9353-24C8259EBF4C}" dt="2023-11-27T06:33:25.516" v="627" actId="1076"/>
          <ac:picMkLst>
            <pc:docMk/>
            <pc:sldMk cId="3592403336" sldId="275"/>
            <ac:picMk id="4" creationId="{9489BD6B-6910-57B4-3B71-21E0EA080F5E}"/>
          </ac:picMkLst>
        </pc:picChg>
        <pc:picChg chg="add mod">
          <ac:chgData name="이 장한" userId="77f9e91a5c713f58" providerId="Windows Live" clId="Web-{04F91467-20C0-4BE4-9353-24C8259EBF4C}" dt="2023-11-27T06:33:24.625" v="626" actId="1076"/>
          <ac:picMkLst>
            <pc:docMk/>
            <pc:sldMk cId="3592403336" sldId="275"/>
            <ac:picMk id="5" creationId="{8CDF9331-1E9B-1123-0234-E22B08CEFB0E}"/>
          </ac:picMkLst>
        </pc:picChg>
        <pc:picChg chg="add mod">
          <ac:chgData name="이 장한" userId="77f9e91a5c713f58" providerId="Windows Live" clId="Web-{04F91467-20C0-4BE4-9353-24C8259EBF4C}" dt="2023-11-27T06:33:26.407" v="628" actId="1076"/>
          <ac:picMkLst>
            <pc:docMk/>
            <pc:sldMk cId="3592403336" sldId="275"/>
            <ac:picMk id="6" creationId="{E47580FD-BDE6-C2AC-E764-4516217E4B52}"/>
          </ac:picMkLst>
        </pc:picChg>
        <pc:picChg chg="add mod ord">
          <ac:chgData name="이 장한" userId="77f9e91a5c713f58" providerId="Windows Live" clId="Web-{04F91467-20C0-4BE4-9353-24C8259EBF4C}" dt="2023-11-27T06:33:22.610" v="624" actId="1076"/>
          <ac:picMkLst>
            <pc:docMk/>
            <pc:sldMk cId="3592403336" sldId="275"/>
            <ac:picMk id="7" creationId="{E9DB3473-C28B-60A4-793A-57AFAF5E5517}"/>
          </ac:picMkLst>
        </pc:picChg>
      </pc:sldChg>
      <pc:sldChg chg="addSp delSp modSp new mod setBg">
        <pc:chgData name="이 장한" userId="77f9e91a5c713f58" providerId="Windows Live" clId="Web-{04F91467-20C0-4BE4-9353-24C8259EBF4C}" dt="2023-11-27T06:34:42.519" v="648"/>
        <pc:sldMkLst>
          <pc:docMk/>
          <pc:sldMk cId="21054865" sldId="276"/>
        </pc:sldMkLst>
        <pc:spChg chg="mod ord">
          <ac:chgData name="이 장한" userId="77f9e91a5c713f58" providerId="Windows Live" clId="Web-{04F91467-20C0-4BE4-9353-24C8259EBF4C}" dt="2023-11-27T06:34:42.519" v="648"/>
          <ac:spMkLst>
            <pc:docMk/>
            <pc:sldMk cId="21054865" sldId="276"/>
            <ac:spMk id="2" creationId="{429AF20A-4F65-9801-4AAB-0CC06061B14D}"/>
          </ac:spMkLst>
        </pc:spChg>
        <pc:spChg chg="del">
          <ac:chgData name="이 장한" userId="77f9e91a5c713f58" providerId="Windows Live" clId="Web-{04F91467-20C0-4BE4-9353-24C8259EBF4C}" dt="2023-11-27T06:34:13.971" v="630"/>
          <ac:spMkLst>
            <pc:docMk/>
            <pc:sldMk cId="21054865" sldId="276"/>
            <ac:spMk id="3" creationId="{9C2B6480-F919-86FD-11E1-5B21CA9CE95F}"/>
          </ac:spMkLst>
        </pc:spChg>
        <pc:spChg chg="add">
          <ac:chgData name="이 장한" userId="77f9e91a5c713f58" providerId="Windows Live" clId="Web-{04F91467-20C0-4BE4-9353-24C8259EBF4C}" dt="2023-11-27T06:34:42.519" v="648"/>
          <ac:spMkLst>
            <pc:docMk/>
            <pc:sldMk cId="21054865" sldId="276"/>
            <ac:spMk id="10" creationId="{1707FC24-6981-43D9-B525-C7832BA22463}"/>
          </ac:spMkLst>
        </pc:spChg>
        <pc:picChg chg="add mod ord">
          <ac:chgData name="이 장한" userId="77f9e91a5c713f58" providerId="Windows Live" clId="Web-{04F91467-20C0-4BE4-9353-24C8259EBF4C}" dt="2023-11-27T06:34:42.519" v="648"/>
          <ac:picMkLst>
            <pc:docMk/>
            <pc:sldMk cId="21054865" sldId="276"/>
            <ac:picMk id="4" creationId="{F3A18ED4-2450-F8AE-EC0D-00E5504E1DF4}"/>
          </ac:picMkLst>
        </pc:picChg>
        <pc:picChg chg="add mod">
          <ac:chgData name="이 장한" userId="77f9e91a5c713f58" providerId="Windows Live" clId="Web-{04F91467-20C0-4BE4-9353-24C8259EBF4C}" dt="2023-11-27T06:34:42.519" v="648"/>
          <ac:picMkLst>
            <pc:docMk/>
            <pc:sldMk cId="21054865" sldId="276"/>
            <ac:picMk id="5" creationId="{BA54498D-F998-3799-C33E-5E27DBF49C34}"/>
          </ac:picMkLst>
        </pc:picChg>
      </pc:sldChg>
      <pc:sldChg chg="modSp new">
        <pc:chgData name="이 장한" userId="77f9e91a5c713f58" providerId="Windows Live" clId="Web-{04F91467-20C0-4BE4-9353-24C8259EBF4C}" dt="2023-11-27T06:35:06.160" v="653" actId="20577"/>
        <pc:sldMkLst>
          <pc:docMk/>
          <pc:sldMk cId="3687293107" sldId="277"/>
        </pc:sldMkLst>
        <pc:spChg chg="mod">
          <ac:chgData name="이 장한" userId="77f9e91a5c713f58" providerId="Windows Live" clId="Web-{04F91467-20C0-4BE4-9353-24C8259EBF4C}" dt="2023-11-27T06:35:06.160" v="653" actId="20577"/>
          <ac:spMkLst>
            <pc:docMk/>
            <pc:sldMk cId="3687293107" sldId="277"/>
            <ac:spMk id="2" creationId="{C05F6AAF-6F7E-860C-630C-D33548217022}"/>
          </ac:spMkLst>
        </pc:spChg>
      </pc:sldChg>
    </pc:docChg>
  </pc:docChgLst>
  <pc:docChgLst>
    <pc:chgData name="이 장한" userId="77f9e91a5c713f58" providerId="Windows Live" clId="Web-{76852524-196E-45E7-86E9-7493A3BEF28E}"/>
    <pc:docChg chg="addSld modSld">
      <pc:chgData name="이 장한" userId="77f9e91a5c713f58" providerId="Windows Live" clId="Web-{76852524-196E-45E7-86E9-7493A3BEF28E}" dt="2023-11-27T06:48:34.383" v="312"/>
      <pc:docMkLst>
        <pc:docMk/>
      </pc:docMkLst>
      <pc:sldChg chg="addSp delSp modSp mod setBg">
        <pc:chgData name="이 장한" userId="77f9e91a5c713f58" providerId="Windows Live" clId="Web-{76852524-196E-45E7-86E9-7493A3BEF28E}" dt="2023-11-27T06:36:28.350" v="1"/>
        <pc:sldMkLst>
          <pc:docMk/>
          <pc:sldMk cId="3687293107" sldId="277"/>
        </pc:sldMkLst>
        <pc:spChg chg="mod">
          <ac:chgData name="이 장한" userId="77f9e91a5c713f58" providerId="Windows Live" clId="Web-{76852524-196E-45E7-86E9-7493A3BEF28E}" dt="2023-11-27T06:36:28.350" v="1"/>
          <ac:spMkLst>
            <pc:docMk/>
            <pc:sldMk cId="3687293107" sldId="277"/>
            <ac:spMk id="2" creationId="{C05F6AAF-6F7E-860C-630C-D33548217022}"/>
          </ac:spMkLst>
        </pc:spChg>
        <pc:spChg chg="del">
          <ac:chgData name="이 장한" userId="77f9e91a5c713f58" providerId="Windows Live" clId="Web-{76852524-196E-45E7-86E9-7493A3BEF28E}" dt="2023-11-27T06:36:22.303" v="0"/>
          <ac:spMkLst>
            <pc:docMk/>
            <pc:sldMk cId="3687293107" sldId="277"/>
            <ac:spMk id="3" creationId="{72871661-AF58-DAAB-828A-D8131A89199C}"/>
          </ac:spMkLst>
        </pc:spChg>
        <pc:grpChg chg="add">
          <ac:chgData name="이 장한" userId="77f9e91a5c713f58" providerId="Windows Live" clId="Web-{76852524-196E-45E7-86E9-7493A3BEF28E}" dt="2023-11-27T06:36:28.350" v="1"/>
          <ac:grpSpMkLst>
            <pc:docMk/>
            <pc:sldMk cId="3687293107" sldId="277"/>
            <ac:grpSpMk id="9" creationId="{BE6E7D98-3D55-80C4-C8EA-40EC70EB12A7}"/>
          </ac:grpSpMkLst>
        </pc:grpChg>
        <pc:picChg chg="add mod ord">
          <ac:chgData name="이 장한" userId="77f9e91a5c713f58" providerId="Windows Live" clId="Web-{76852524-196E-45E7-86E9-7493A3BEF28E}" dt="2023-11-27T06:36:28.350" v="1"/>
          <ac:picMkLst>
            <pc:docMk/>
            <pc:sldMk cId="3687293107" sldId="277"/>
            <ac:picMk id="4" creationId="{4EF37C75-13A4-1449-AECD-1FC3F8AE8672}"/>
          </ac:picMkLst>
        </pc:picChg>
      </pc:sldChg>
      <pc:sldChg chg="addSp delSp modSp new">
        <pc:chgData name="이 장한" userId="77f9e91a5c713f58" providerId="Windows Live" clId="Web-{76852524-196E-45E7-86E9-7493A3BEF28E}" dt="2023-11-27T06:37:07.601" v="9" actId="1076"/>
        <pc:sldMkLst>
          <pc:docMk/>
          <pc:sldMk cId="3661441885" sldId="278"/>
        </pc:sldMkLst>
        <pc:spChg chg="del">
          <ac:chgData name="이 장한" userId="77f9e91a5c713f58" providerId="Windows Live" clId="Web-{76852524-196E-45E7-86E9-7493A3BEF28E}" dt="2023-11-27T06:36:51.913" v="3"/>
          <ac:spMkLst>
            <pc:docMk/>
            <pc:sldMk cId="3661441885" sldId="278"/>
            <ac:spMk id="3" creationId="{09D4479F-4763-C6A5-AA35-B182CD1FB611}"/>
          </ac:spMkLst>
        </pc:spChg>
        <pc:picChg chg="add mod ord">
          <ac:chgData name="이 장한" userId="77f9e91a5c713f58" providerId="Windows Live" clId="Web-{76852524-196E-45E7-86E9-7493A3BEF28E}" dt="2023-11-27T06:37:07.601" v="9" actId="1076"/>
          <ac:picMkLst>
            <pc:docMk/>
            <pc:sldMk cId="3661441885" sldId="278"/>
            <ac:picMk id="4" creationId="{8D2F3E0F-D85D-E55B-A876-207BBD63A76B}"/>
          </ac:picMkLst>
        </pc:picChg>
      </pc:sldChg>
      <pc:sldChg chg="modSp new">
        <pc:chgData name="이 장한" userId="77f9e91a5c713f58" providerId="Windows Live" clId="Web-{76852524-196E-45E7-86E9-7493A3BEF28E}" dt="2023-11-27T06:38:26.509" v="79" actId="20577"/>
        <pc:sldMkLst>
          <pc:docMk/>
          <pc:sldMk cId="4217728832" sldId="279"/>
        </pc:sldMkLst>
        <pc:spChg chg="mod">
          <ac:chgData name="이 장한" userId="77f9e91a5c713f58" providerId="Windows Live" clId="Web-{76852524-196E-45E7-86E9-7493A3BEF28E}" dt="2023-11-27T06:37:45.836" v="29" actId="20577"/>
          <ac:spMkLst>
            <pc:docMk/>
            <pc:sldMk cId="4217728832" sldId="279"/>
            <ac:spMk id="2" creationId="{249F0178-F9F1-FD67-E121-9E831A053F3B}"/>
          </ac:spMkLst>
        </pc:spChg>
        <pc:spChg chg="mod">
          <ac:chgData name="이 장한" userId="77f9e91a5c713f58" providerId="Windows Live" clId="Web-{76852524-196E-45E7-86E9-7493A3BEF28E}" dt="2023-11-27T06:38:26.509" v="79" actId="20577"/>
          <ac:spMkLst>
            <pc:docMk/>
            <pc:sldMk cId="4217728832" sldId="279"/>
            <ac:spMk id="3" creationId="{77819F94-2FBB-58DE-0335-E4B642D4A883}"/>
          </ac:spMkLst>
        </pc:spChg>
      </pc:sldChg>
      <pc:sldChg chg="addSp delSp modSp new">
        <pc:chgData name="이 장한" userId="77f9e91a5c713f58" providerId="Windows Live" clId="Web-{76852524-196E-45E7-86E9-7493A3BEF28E}" dt="2023-11-27T06:40:17.058" v="88" actId="1076"/>
        <pc:sldMkLst>
          <pc:docMk/>
          <pc:sldMk cId="2900067035" sldId="280"/>
        </pc:sldMkLst>
        <pc:spChg chg="mod">
          <ac:chgData name="이 장한" userId="77f9e91a5c713f58" providerId="Windows Live" clId="Web-{76852524-196E-45E7-86E9-7493A3BEF28E}" dt="2023-11-27T06:38:36.775" v="85" actId="20577"/>
          <ac:spMkLst>
            <pc:docMk/>
            <pc:sldMk cId="2900067035" sldId="280"/>
            <ac:spMk id="2" creationId="{D5AE1212-534A-4E4D-5EF4-CF32D9BB3F5A}"/>
          </ac:spMkLst>
        </pc:spChg>
        <pc:spChg chg="del">
          <ac:chgData name="이 장한" userId="77f9e91a5c713f58" providerId="Windows Live" clId="Web-{76852524-196E-45E7-86E9-7493A3BEF28E}" dt="2023-11-27T06:40:14.605" v="86"/>
          <ac:spMkLst>
            <pc:docMk/>
            <pc:sldMk cId="2900067035" sldId="280"/>
            <ac:spMk id="3" creationId="{1D1F9ABF-FBE1-C31F-C86A-9EE7501E1C23}"/>
          </ac:spMkLst>
        </pc:spChg>
        <pc:picChg chg="add mod ord">
          <ac:chgData name="이 장한" userId="77f9e91a5c713f58" providerId="Windows Live" clId="Web-{76852524-196E-45E7-86E9-7493A3BEF28E}" dt="2023-11-27T06:40:17.058" v="88" actId="1076"/>
          <ac:picMkLst>
            <pc:docMk/>
            <pc:sldMk cId="2900067035" sldId="280"/>
            <ac:picMk id="4" creationId="{72F540E1-1474-C0B5-CBD8-EF47F2E7C712}"/>
          </ac:picMkLst>
        </pc:picChg>
      </pc:sldChg>
      <pc:sldChg chg="addSp delSp modSp new mod setBg">
        <pc:chgData name="이 장한" userId="77f9e91a5c713f58" providerId="Windows Live" clId="Web-{76852524-196E-45E7-86E9-7493A3BEF28E}" dt="2023-11-27T06:40:34.449" v="93"/>
        <pc:sldMkLst>
          <pc:docMk/>
          <pc:sldMk cId="1212994889" sldId="281"/>
        </pc:sldMkLst>
        <pc:spChg chg="del">
          <ac:chgData name="이 장한" userId="77f9e91a5c713f58" providerId="Windows Live" clId="Web-{76852524-196E-45E7-86E9-7493A3BEF28E}" dt="2023-11-27T06:40:30.949" v="92"/>
          <ac:spMkLst>
            <pc:docMk/>
            <pc:sldMk cId="1212994889" sldId="281"/>
            <ac:spMk id="2" creationId="{D6623F40-206C-4298-33A4-F9616E9E4A1D}"/>
          </ac:spMkLst>
        </pc:spChg>
        <pc:spChg chg="del">
          <ac:chgData name="이 장한" userId="77f9e91a5c713f58" providerId="Windows Live" clId="Web-{76852524-196E-45E7-86E9-7493A3BEF28E}" dt="2023-11-27T06:40:21.402" v="89"/>
          <ac:spMkLst>
            <pc:docMk/>
            <pc:sldMk cId="1212994889" sldId="281"/>
            <ac:spMk id="3" creationId="{E243EC28-4790-7342-75C9-B5069CBB4400}"/>
          </ac:spMkLst>
        </pc:spChg>
        <pc:spChg chg="add">
          <ac:chgData name="이 장한" userId="77f9e91a5c713f58" providerId="Windows Live" clId="Web-{76852524-196E-45E7-86E9-7493A3BEF28E}" dt="2023-11-27T06:40:34.449" v="93"/>
          <ac:spMkLst>
            <pc:docMk/>
            <pc:sldMk cId="1212994889" sldId="281"/>
            <ac:spMk id="10" creationId="{42A4FC2C-047E-45A5-965D-8E1E3BF09BC6}"/>
          </ac:spMkLst>
        </pc:spChg>
        <pc:picChg chg="add mod ord">
          <ac:chgData name="이 장한" userId="77f9e91a5c713f58" providerId="Windows Live" clId="Web-{76852524-196E-45E7-86E9-7493A3BEF28E}" dt="2023-11-27T06:40:34.449" v="93"/>
          <ac:picMkLst>
            <pc:docMk/>
            <pc:sldMk cId="1212994889" sldId="281"/>
            <ac:picMk id="4" creationId="{8770BD11-D7E8-A469-2F53-0700237318DC}"/>
          </ac:picMkLst>
        </pc:picChg>
        <pc:picChg chg="add mod">
          <ac:chgData name="이 장한" userId="77f9e91a5c713f58" providerId="Windows Live" clId="Web-{76852524-196E-45E7-86E9-7493A3BEF28E}" dt="2023-11-27T06:40:34.449" v="93"/>
          <ac:picMkLst>
            <pc:docMk/>
            <pc:sldMk cId="1212994889" sldId="281"/>
            <ac:picMk id="5" creationId="{EBBA4C82-6C93-95E2-6646-65D9E82C685F}"/>
          </ac:picMkLst>
        </pc:picChg>
      </pc:sldChg>
      <pc:sldChg chg="addSp modSp new">
        <pc:chgData name="이 장한" userId="77f9e91a5c713f58" providerId="Windows Live" clId="Web-{76852524-196E-45E7-86E9-7493A3BEF28E}" dt="2023-11-27T06:43:52.876" v="194" actId="1076"/>
        <pc:sldMkLst>
          <pc:docMk/>
          <pc:sldMk cId="2712503593" sldId="282"/>
        </pc:sldMkLst>
        <pc:spChg chg="mod">
          <ac:chgData name="이 장한" userId="77f9e91a5c713f58" providerId="Windows Live" clId="Web-{76852524-196E-45E7-86E9-7493A3BEF28E}" dt="2023-11-27T06:41:09.778" v="119" actId="20577"/>
          <ac:spMkLst>
            <pc:docMk/>
            <pc:sldMk cId="2712503593" sldId="282"/>
            <ac:spMk id="2" creationId="{4945B269-AD9C-C488-D6B4-0D1840A7EB50}"/>
          </ac:spMkLst>
        </pc:spChg>
        <pc:spChg chg="mod">
          <ac:chgData name="이 장한" userId="77f9e91a5c713f58" providerId="Windows Live" clId="Web-{76852524-196E-45E7-86E9-7493A3BEF28E}" dt="2023-11-27T06:41:42.373" v="182" actId="20577"/>
          <ac:spMkLst>
            <pc:docMk/>
            <pc:sldMk cId="2712503593" sldId="282"/>
            <ac:spMk id="3" creationId="{E75644CE-39C0-8330-E892-643830D7CF5C}"/>
          </ac:spMkLst>
        </pc:spChg>
        <pc:picChg chg="add mod">
          <ac:chgData name="이 장한" userId="77f9e91a5c713f58" providerId="Windows Live" clId="Web-{76852524-196E-45E7-86E9-7493A3BEF28E}" dt="2023-11-27T06:43:52.876" v="194" actId="1076"/>
          <ac:picMkLst>
            <pc:docMk/>
            <pc:sldMk cId="2712503593" sldId="282"/>
            <ac:picMk id="4" creationId="{3340FF9C-B3D1-1243-FCBA-5B1F1BF72A0E}"/>
          </ac:picMkLst>
        </pc:picChg>
        <pc:picChg chg="add mod">
          <ac:chgData name="이 장한" userId="77f9e91a5c713f58" providerId="Windows Live" clId="Web-{76852524-196E-45E7-86E9-7493A3BEF28E}" dt="2023-11-27T06:43:47.142" v="193" actId="1076"/>
          <ac:picMkLst>
            <pc:docMk/>
            <pc:sldMk cId="2712503593" sldId="282"/>
            <ac:picMk id="5" creationId="{9523EBC8-AA38-931B-43B2-30553A1AB7EE}"/>
          </ac:picMkLst>
        </pc:picChg>
      </pc:sldChg>
      <pc:sldChg chg="addSp delSp modSp new">
        <pc:chgData name="이 장한" userId="77f9e91a5c713f58" providerId="Windows Live" clId="Web-{76852524-196E-45E7-86E9-7493A3BEF28E}" dt="2023-11-27T06:44:50.112" v="231" actId="1076"/>
        <pc:sldMkLst>
          <pc:docMk/>
          <pc:sldMk cId="443920132" sldId="283"/>
        </pc:sldMkLst>
        <pc:spChg chg="mod">
          <ac:chgData name="이 장한" userId="77f9e91a5c713f58" providerId="Windows Live" clId="Web-{76852524-196E-45E7-86E9-7493A3BEF28E}" dt="2023-11-27T06:44:10.080" v="227" actId="20577"/>
          <ac:spMkLst>
            <pc:docMk/>
            <pc:sldMk cId="443920132" sldId="283"/>
            <ac:spMk id="2" creationId="{31CC68CB-31B3-BA88-5141-E7CE536AFFF7}"/>
          </ac:spMkLst>
        </pc:spChg>
        <pc:spChg chg="del">
          <ac:chgData name="이 장한" userId="77f9e91a5c713f58" providerId="Windows Live" clId="Web-{76852524-196E-45E7-86E9-7493A3BEF28E}" dt="2023-11-27T06:44:33.565" v="228"/>
          <ac:spMkLst>
            <pc:docMk/>
            <pc:sldMk cId="443920132" sldId="283"/>
            <ac:spMk id="3" creationId="{214B75CB-7D99-5C2C-0957-A904E7AAA693}"/>
          </ac:spMkLst>
        </pc:spChg>
        <pc:picChg chg="add mod ord">
          <ac:chgData name="이 장한" userId="77f9e91a5c713f58" providerId="Windows Live" clId="Web-{76852524-196E-45E7-86E9-7493A3BEF28E}" dt="2023-11-27T06:44:36.799" v="229" actId="1076"/>
          <ac:picMkLst>
            <pc:docMk/>
            <pc:sldMk cId="443920132" sldId="283"/>
            <ac:picMk id="4" creationId="{EE886027-9773-960E-92EE-13E5013010E1}"/>
          </ac:picMkLst>
        </pc:picChg>
        <pc:picChg chg="add mod">
          <ac:chgData name="이 장한" userId="77f9e91a5c713f58" providerId="Windows Live" clId="Web-{76852524-196E-45E7-86E9-7493A3BEF28E}" dt="2023-11-27T06:44:50.112" v="231" actId="1076"/>
          <ac:picMkLst>
            <pc:docMk/>
            <pc:sldMk cId="443920132" sldId="283"/>
            <ac:picMk id="5" creationId="{CE84B598-9C2C-9A4A-DF60-A93C17F142B5}"/>
          </ac:picMkLst>
        </pc:picChg>
      </pc:sldChg>
      <pc:sldChg chg="addSp modSp new mod setBg">
        <pc:chgData name="이 장한" userId="77f9e91a5c713f58" providerId="Windows Live" clId="Web-{76852524-196E-45E7-86E9-7493A3BEF28E}" dt="2023-11-27T06:45:13.269" v="239"/>
        <pc:sldMkLst>
          <pc:docMk/>
          <pc:sldMk cId="2349646183" sldId="284"/>
        </pc:sldMkLst>
        <pc:spChg chg="mod">
          <ac:chgData name="이 장한" userId="77f9e91a5c713f58" providerId="Windows Live" clId="Web-{76852524-196E-45E7-86E9-7493A3BEF28E}" dt="2023-11-27T06:45:13.269" v="239"/>
          <ac:spMkLst>
            <pc:docMk/>
            <pc:sldMk cId="2349646183" sldId="284"/>
            <ac:spMk id="2" creationId="{F8D47992-00C0-B66C-149A-DDBF7DBF6E3C}"/>
          </ac:spMkLst>
        </pc:spChg>
        <pc:spChg chg="mod">
          <ac:chgData name="이 장한" userId="77f9e91a5c713f58" providerId="Windows Live" clId="Web-{76852524-196E-45E7-86E9-7493A3BEF28E}" dt="2023-11-27T06:45:13.269" v="239"/>
          <ac:spMkLst>
            <pc:docMk/>
            <pc:sldMk cId="2349646183" sldId="284"/>
            <ac:spMk id="3" creationId="{EC7449C4-4D70-6E08-EBE6-47EC183C8481}"/>
          </ac:spMkLst>
        </pc:spChg>
        <pc:spChg chg="add">
          <ac:chgData name="이 장한" userId="77f9e91a5c713f58" providerId="Windows Live" clId="Web-{76852524-196E-45E7-86E9-7493A3BEF28E}" dt="2023-11-27T06:45:13.269" v="239"/>
          <ac:spMkLst>
            <pc:docMk/>
            <pc:sldMk cId="2349646183" sldId="284"/>
            <ac:spMk id="8" creationId="{907EF6B7-1338-4443-8C46-6A318D952DFD}"/>
          </ac:spMkLst>
        </pc:spChg>
        <pc:spChg chg="add">
          <ac:chgData name="이 장한" userId="77f9e91a5c713f58" providerId="Windows Live" clId="Web-{76852524-196E-45E7-86E9-7493A3BEF28E}" dt="2023-11-27T06:45:13.269" v="239"/>
          <ac:spMkLst>
            <pc:docMk/>
            <pc:sldMk cId="2349646183" sldId="284"/>
            <ac:spMk id="10" creationId="{DAAE4CDD-124C-4DCF-9584-B6033B545DD5}"/>
          </ac:spMkLst>
        </pc:spChg>
        <pc:spChg chg="add">
          <ac:chgData name="이 장한" userId="77f9e91a5c713f58" providerId="Windows Live" clId="Web-{76852524-196E-45E7-86E9-7493A3BEF28E}" dt="2023-11-27T06:45:13.269" v="239"/>
          <ac:spMkLst>
            <pc:docMk/>
            <pc:sldMk cId="2349646183" sldId="284"/>
            <ac:spMk id="12" creationId="{081E4A58-353D-44AE-B2FC-2A74E2E400F7}"/>
          </ac:spMkLst>
        </pc:spChg>
      </pc:sldChg>
      <pc:sldChg chg="addSp delSp modSp new mod setBg">
        <pc:chgData name="이 장한" userId="77f9e91a5c713f58" providerId="Windows Live" clId="Web-{76852524-196E-45E7-86E9-7493A3BEF28E}" dt="2023-11-27T06:46:10.129" v="269" actId="20577"/>
        <pc:sldMkLst>
          <pc:docMk/>
          <pc:sldMk cId="179488318" sldId="285"/>
        </pc:sldMkLst>
        <pc:spChg chg="mod ord">
          <ac:chgData name="이 장한" userId="77f9e91a5c713f58" providerId="Windows Live" clId="Web-{76852524-196E-45E7-86E9-7493A3BEF28E}" dt="2023-11-27T06:46:10.129" v="269" actId="20577"/>
          <ac:spMkLst>
            <pc:docMk/>
            <pc:sldMk cId="179488318" sldId="285"/>
            <ac:spMk id="2" creationId="{096C50DF-A86E-F90D-0190-5A473E2A067A}"/>
          </ac:spMkLst>
        </pc:spChg>
        <pc:spChg chg="del">
          <ac:chgData name="이 장한" userId="77f9e91a5c713f58" providerId="Windows Live" clId="Web-{76852524-196E-45E7-86E9-7493A3BEF28E}" dt="2023-11-27T06:45:38.644" v="263"/>
          <ac:spMkLst>
            <pc:docMk/>
            <pc:sldMk cId="179488318" sldId="285"/>
            <ac:spMk id="3" creationId="{BC0E0890-313C-9EBD-9D00-3DAB541B3E55}"/>
          </ac:spMkLst>
        </pc:spChg>
        <pc:spChg chg="add">
          <ac:chgData name="이 장한" userId="77f9e91a5c713f58" providerId="Windows Live" clId="Web-{76852524-196E-45E7-86E9-7493A3BEF28E}" dt="2023-11-27T06:46:05.942" v="267"/>
          <ac:spMkLst>
            <pc:docMk/>
            <pc:sldMk cId="179488318" sldId="285"/>
            <ac:spMk id="10" creationId="{1707FC24-6981-43D9-B525-C7832BA22463}"/>
          </ac:spMkLst>
        </pc:spChg>
        <pc:picChg chg="add mod ord">
          <ac:chgData name="이 장한" userId="77f9e91a5c713f58" providerId="Windows Live" clId="Web-{76852524-196E-45E7-86E9-7493A3BEF28E}" dt="2023-11-27T06:46:05.942" v="267"/>
          <ac:picMkLst>
            <pc:docMk/>
            <pc:sldMk cId="179488318" sldId="285"/>
            <ac:picMk id="4" creationId="{B3ABAB77-4A27-5A69-A7EB-B6899E589EDB}"/>
          </ac:picMkLst>
        </pc:picChg>
        <pc:picChg chg="add mod">
          <ac:chgData name="이 장한" userId="77f9e91a5c713f58" providerId="Windows Live" clId="Web-{76852524-196E-45E7-86E9-7493A3BEF28E}" dt="2023-11-27T06:46:05.942" v="267"/>
          <ac:picMkLst>
            <pc:docMk/>
            <pc:sldMk cId="179488318" sldId="285"/>
            <ac:picMk id="5" creationId="{5FE67E3A-5A2A-D691-B1C1-AC0FFF6CF195}"/>
          </ac:picMkLst>
        </pc:picChg>
      </pc:sldChg>
      <pc:sldChg chg="addSp modSp new mod setBg">
        <pc:chgData name="이 장한" userId="77f9e91a5c713f58" providerId="Windows Live" clId="Web-{76852524-196E-45E7-86E9-7493A3BEF28E}" dt="2023-11-27T06:47:02.756" v="291"/>
        <pc:sldMkLst>
          <pc:docMk/>
          <pc:sldMk cId="1873216047" sldId="286"/>
        </pc:sldMkLst>
        <pc:spChg chg="mod">
          <ac:chgData name="이 장한" userId="77f9e91a5c713f58" providerId="Windows Live" clId="Web-{76852524-196E-45E7-86E9-7493A3BEF28E}" dt="2023-11-27T06:47:02.756" v="291"/>
          <ac:spMkLst>
            <pc:docMk/>
            <pc:sldMk cId="1873216047" sldId="286"/>
            <ac:spMk id="2" creationId="{A9F4570E-1C78-0394-8240-19863FBA160D}"/>
          </ac:spMkLst>
        </pc:spChg>
        <pc:spChg chg="mod">
          <ac:chgData name="이 장한" userId="77f9e91a5c713f58" providerId="Windows Live" clId="Web-{76852524-196E-45E7-86E9-7493A3BEF28E}" dt="2023-11-27T06:47:02.756" v="291"/>
          <ac:spMkLst>
            <pc:docMk/>
            <pc:sldMk cId="1873216047" sldId="286"/>
            <ac:spMk id="3" creationId="{718330CE-15AC-E70A-D712-A7C961F637C1}"/>
          </ac:spMkLst>
        </pc:spChg>
        <pc:spChg chg="add">
          <ac:chgData name="이 장한" userId="77f9e91a5c713f58" providerId="Windows Live" clId="Web-{76852524-196E-45E7-86E9-7493A3BEF28E}" dt="2023-11-27T06:47:02.756" v="291"/>
          <ac:spMkLst>
            <pc:docMk/>
            <pc:sldMk cId="1873216047" sldId="286"/>
            <ac:spMk id="10" creationId="{245A9F99-D9B1-4094-A2E2-B90AC1DB7B9C}"/>
          </ac:spMkLst>
        </pc:spChg>
        <pc:spChg chg="add">
          <ac:chgData name="이 장한" userId="77f9e91a5c713f58" providerId="Windows Live" clId="Web-{76852524-196E-45E7-86E9-7493A3BEF28E}" dt="2023-11-27T06:47:02.756" v="291"/>
          <ac:spMkLst>
            <pc:docMk/>
            <pc:sldMk cId="1873216047" sldId="286"/>
            <ac:spMk id="12" creationId="{B7FAF607-473A-4A43-A23D-BBFF5C4117BB}"/>
          </ac:spMkLst>
        </pc:spChg>
        <pc:grpChg chg="add">
          <ac:chgData name="이 장한" userId="77f9e91a5c713f58" providerId="Windows Live" clId="Web-{76852524-196E-45E7-86E9-7493A3BEF28E}" dt="2023-11-27T06:47:02.756" v="291"/>
          <ac:grpSpMkLst>
            <pc:docMk/>
            <pc:sldMk cId="1873216047" sldId="286"/>
            <ac:grpSpMk id="14" creationId="{C5F6476F-D303-44D3-B30F-1BA348F0F64A}"/>
          </ac:grpSpMkLst>
        </pc:grpChg>
        <pc:picChg chg="add">
          <ac:chgData name="이 장한" userId="77f9e91a5c713f58" providerId="Windows Live" clId="Web-{76852524-196E-45E7-86E9-7493A3BEF28E}" dt="2023-11-27T06:47:02.756" v="291"/>
          <ac:picMkLst>
            <pc:docMk/>
            <pc:sldMk cId="1873216047" sldId="286"/>
            <ac:picMk id="7" creationId="{5930C374-176B-89D0-FEA5-A662C0187F42}"/>
          </ac:picMkLst>
        </pc:picChg>
      </pc:sldChg>
      <pc:sldChg chg="addSp modSp new mod setBg">
        <pc:chgData name="이 장한" userId="77f9e91a5c713f58" providerId="Windows Live" clId="Web-{76852524-196E-45E7-86E9-7493A3BEF28E}" dt="2023-11-27T06:47:31.991" v="298"/>
        <pc:sldMkLst>
          <pc:docMk/>
          <pc:sldMk cId="2433045673" sldId="287"/>
        </pc:sldMkLst>
        <pc:spChg chg="mod">
          <ac:chgData name="이 장한" userId="77f9e91a5c713f58" providerId="Windows Live" clId="Web-{76852524-196E-45E7-86E9-7493A3BEF28E}" dt="2023-11-27T06:47:31.991" v="298"/>
          <ac:spMkLst>
            <pc:docMk/>
            <pc:sldMk cId="2433045673" sldId="287"/>
            <ac:spMk id="2" creationId="{31FA16CD-A80D-1797-BD9D-0BF2D4CD6682}"/>
          </ac:spMkLst>
        </pc:spChg>
        <pc:spChg chg="mod">
          <ac:chgData name="이 장한" userId="77f9e91a5c713f58" providerId="Windows Live" clId="Web-{76852524-196E-45E7-86E9-7493A3BEF28E}" dt="2023-11-27T06:47:31.991" v="298"/>
          <ac:spMkLst>
            <pc:docMk/>
            <pc:sldMk cId="2433045673" sldId="287"/>
            <ac:spMk id="3" creationId="{0F6CE329-7E72-7D56-67AA-537664A4EF17}"/>
          </ac:spMkLst>
        </pc:spChg>
        <pc:spChg chg="add">
          <ac:chgData name="이 장한" userId="77f9e91a5c713f58" providerId="Windows Live" clId="Web-{76852524-196E-45E7-86E9-7493A3BEF28E}" dt="2023-11-27T06:47:31.991" v="298"/>
          <ac:spMkLst>
            <pc:docMk/>
            <pc:sldMk cId="2433045673" sldId="287"/>
            <ac:spMk id="8" creationId="{100EDD19-6802-4EC3-95CE-CFFAB042CFD6}"/>
          </ac:spMkLst>
        </pc:spChg>
        <pc:spChg chg="add">
          <ac:chgData name="이 장한" userId="77f9e91a5c713f58" providerId="Windows Live" clId="Web-{76852524-196E-45E7-86E9-7493A3BEF28E}" dt="2023-11-27T06:47:31.991" v="298"/>
          <ac:spMkLst>
            <pc:docMk/>
            <pc:sldMk cId="2433045673" sldId="287"/>
            <ac:spMk id="10" creationId="{DB17E863-922E-4C26-BD64-E8FD41D28661}"/>
          </ac:spMkLst>
        </pc:spChg>
      </pc:sldChg>
      <pc:sldChg chg="addSp delSp modSp new mod setBg">
        <pc:chgData name="이 장한" userId="77f9e91a5c713f58" providerId="Windows Live" clId="Web-{76852524-196E-45E7-86E9-7493A3BEF28E}" dt="2023-11-27T06:48:34.383" v="312"/>
        <pc:sldMkLst>
          <pc:docMk/>
          <pc:sldMk cId="524961180" sldId="288"/>
        </pc:sldMkLst>
        <pc:spChg chg="mod ord">
          <ac:chgData name="이 장한" userId="77f9e91a5c713f58" providerId="Windows Live" clId="Web-{76852524-196E-45E7-86E9-7493A3BEF28E}" dt="2023-11-27T06:48:34.383" v="312"/>
          <ac:spMkLst>
            <pc:docMk/>
            <pc:sldMk cId="524961180" sldId="288"/>
            <ac:spMk id="2" creationId="{0F197FCD-CF3D-FF2D-D762-86628EAE7456}"/>
          </ac:spMkLst>
        </pc:spChg>
        <pc:spChg chg="del">
          <ac:chgData name="이 장한" userId="77f9e91a5c713f58" providerId="Windows Live" clId="Web-{76852524-196E-45E7-86E9-7493A3BEF28E}" dt="2023-11-27T06:48:23.929" v="311"/>
          <ac:spMkLst>
            <pc:docMk/>
            <pc:sldMk cId="524961180" sldId="288"/>
            <ac:spMk id="3" creationId="{67F07089-6662-626C-3591-0B6941FDC4BC}"/>
          </ac:spMkLst>
        </pc:spChg>
        <pc:spChg chg="add">
          <ac:chgData name="이 장한" userId="77f9e91a5c713f58" providerId="Windows Live" clId="Web-{76852524-196E-45E7-86E9-7493A3BEF28E}" dt="2023-11-27T06:48:34.383" v="312"/>
          <ac:spMkLst>
            <pc:docMk/>
            <pc:sldMk cId="524961180" sldId="288"/>
            <ac:spMk id="9" creationId="{0671A8AE-40A1-4631-A6B8-581AFF065482}"/>
          </ac:spMkLst>
        </pc:spChg>
        <pc:spChg chg="add">
          <ac:chgData name="이 장한" userId="77f9e91a5c713f58" providerId="Windows Live" clId="Web-{76852524-196E-45E7-86E9-7493A3BEF28E}" dt="2023-11-27T06:48:34.383" v="312"/>
          <ac:spMkLst>
            <pc:docMk/>
            <pc:sldMk cId="524961180" sldId="288"/>
            <ac:spMk id="11" creationId="{AB58EF07-17C2-48CF-ABB0-EEF1F17CB8F0}"/>
          </ac:spMkLst>
        </pc:spChg>
        <pc:spChg chg="add">
          <ac:chgData name="이 장한" userId="77f9e91a5c713f58" providerId="Windows Live" clId="Web-{76852524-196E-45E7-86E9-7493A3BEF28E}" dt="2023-11-27T06:48:34.383" v="312"/>
          <ac:spMkLst>
            <pc:docMk/>
            <pc:sldMk cId="524961180" sldId="288"/>
            <ac:spMk id="13" creationId="{AF2F604E-43BE-4DC3-B983-E071523364F8}"/>
          </ac:spMkLst>
        </pc:spChg>
        <pc:spChg chg="add">
          <ac:chgData name="이 장한" userId="77f9e91a5c713f58" providerId="Windows Live" clId="Web-{76852524-196E-45E7-86E9-7493A3BEF28E}" dt="2023-11-27T06:48:34.383" v="312"/>
          <ac:spMkLst>
            <pc:docMk/>
            <pc:sldMk cId="524961180" sldId="288"/>
            <ac:spMk id="15" creationId="{08C9B587-E65E-4B52-B37C-ABEBB6E87928}"/>
          </ac:spMkLst>
        </pc:spChg>
        <pc:picChg chg="add mod ord">
          <ac:chgData name="이 장한" userId="77f9e91a5c713f58" providerId="Windows Live" clId="Web-{76852524-196E-45E7-86E9-7493A3BEF28E}" dt="2023-11-27T06:48:34.383" v="312"/>
          <ac:picMkLst>
            <pc:docMk/>
            <pc:sldMk cId="524961180" sldId="288"/>
            <ac:picMk id="4" creationId="{396EDA47-A48F-D4B4-5A7C-FFB6DAEC0E95}"/>
          </ac:picMkLst>
        </pc:picChg>
      </pc:sldChg>
      <pc:sldChg chg="new">
        <pc:chgData name="이 장한" userId="77f9e91a5c713f58" providerId="Windows Live" clId="Web-{76852524-196E-45E7-86E9-7493A3BEF28E}" dt="2023-11-27T06:47:35.960" v="300"/>
        <pc:sldMkLst>
          <pc:docMk/>
          <pc:sldMk cId="2362880344" sldId="289"/>
        </pc:sldMkLst>
      </pc:sldChg>
      <pc:sldChg chg="new">
        <pc:chgData name="이 장한" userId="77f9e91a5c713f58" providerId="Windows Live" clId="Web-{76852524-196E-45E7-86E9-7493A3BEF28E}" dt="2023-11-27T06:47:36.413" v="301"/>
        <pc:sldMkLst>
          <pc:docMk/>
          <pc:sldMk cId="3612915258" sldId="29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중간 프로젝트 발표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>
                <a:ea typeface="맑은 고딕"/>
              </a:rPr>
              <a:t>팀 </a:t>
            </a:r>
            <a:r>
              <a:rPr lang="ko-KR" altLang="en-US" err="1">
                <a:ea typeface="맑은 고딕"/>
              </a:rPr>
              <a:t>이름:놈놈놈</a:t>
            </a:r>
            <a:endParaRPr lang="ko-KR" altLang="en-US" err="1">
              <a:ea typeface="맑은 고딕" panose="020B0503020000020004" pitchFamily="34" charset="-127"/>
            </a:endParaRPr>
          </a:p>
          <a:p>
            <a:r>
              <a:rPr lang="ko-KR" altLang="en-US" err="1">
                <a:ea typeface="맑은 고딕"/>
              </a:rPr>
              <a:t>팀원:이장한</a:t>
            </a:r>
            <a:r>
              <a:rPr lang="ko-KR" altLang="en-US">
                <a:ea typeface="맑은 고딕"/>
              </a:rPr>
              <a:t>, </a:t>
            </a:r>
            <a:r>
              <a:rPr lang="ko-KR" altLang="en-US" err="1">
                <a:ea typeface="맑은 고딕"/>
              </a:rPr>
              <a:t>최유민,박범수</a:t>
            </a:r>
            <a:br>
              <a:rPr lang="ko-KR" altLang="en-US">
                <a:ea typeface="맑은 고딕"/>
              </a:rPr>
            </a:br>
            <a:endParaRPr lang="ko-KR" altLang="en-US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내용 개체 틀 3" descr="만화 영화, 예술이(가) 표시된 사진&#10;&#10;자동 생성된 설명">
            <a:extLst>
              <a:ext uri="{FF2B5EF4-FFF2-40B4-BE49-F238E27FC236}">
                <a16:creationId xmlns:a16="http://schemas.microsoft.com/office/drawing/2014/main" id="{66C23811-F164-B942-FD48-127031D2F2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188" b="11722"/>
          <a:stretch/>
        </p:blipFill>
        <p:spPr>
          <a:xfrm>
            <a:off x="-114999" y="14387"/>
            <a:ext cx="12191980" cy="6866290"/>
          </a:xfrm>
          <a:prstGeom prst="rect">
            <a:avLst/>
          </a:prstGeom>
        </p:spPr>
      </p:pic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BDE20868-92DD-9CDA-D014-AB6CFBA0C255}"/>
              </a:ext>
            </a:extLst>
          </p:cNvPr>
          <p:cNvSpPr/>
          <p:nvPr/>
        </p:nvSpPr>
        <p:spPr>
          <a:xfrm>
            <a:off x="6273800" y="482600"/>
            <a:ext cx="3393440" cy="1056640"/>
          </a:xfrm>
          <a:prstGeom prst="wedge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ea typeface="맑은 고딕"/>
              </a:rPr>
              <a:t>지가 뇌동매매 해 </a:t>
            </a:r>
            <a:r>
              <a:rPr lang="ko-KR" altLang="en-US" err="1">
                <a:ea typeface="맑은 고딕"/>
              </a:rPr>
              <a:t>놓고선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ㅉㅉ</a:t>
            </a:r>
            <a:endParaRPr lang="ko-KR" altLang="en-US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22352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352760-56CC-4A05-6236-66F883161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위기의 미국인을 구원할 마지막 2가지 희망!</a:t>
            </a:r>
          </a:p>
        </p:txBody>
      </p:sp>
      <p:pic>
        <p:nvPicPr>
          <p:cNvPr id="4" name="내용 개체 틀 3" descr="사람, 의류, 스포츠 유니폼, 인간의 얼굴이(가) 표시된 사진&#10;&#10;자동 생성된 설명">
            <a:extLst>
              <a:ext uri="{FF2B5EF4-FFF2-40B4-BE49-F238E27FC236}">
                <a16:creationId xmlns:a16="http://schemas.microsoft.com/office/drawing/2014/main" id="{F33812F4-510F-FC07-2F0F-908B36F7F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5222" y="1915139"/>
            <a:ext cx="3345481" cy="4114800"/>
          </a:xfrm>
        </p:spPr>
      </p:pic>
      <p:pic>
        <p:nvPicPr>
          <p:cNvPr id="5" name="그림 4" descr="사람, 의류, 스포츠 유니폼, 인간의 얼굴이(가) 표시된 사진&#10;&#10;자동 생성된 설명">
            <a:extLst>
              <a:ext uri="{FF2B5EF4-FFF2-40B4-BE49-F238E27FC236}">
                <a16:creationId xmlns:a16="http://schemas.microsoft.com/office/drawing/2014/main" id="{87A270EC-BF5A-ACBD-CAF7-DA75B1AA4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921" y="1811307"/>
            <a:ext cx="3344113" cy="41148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9C1A0BD-3FBD-484B-B0DF-07B23ECECCC8}"/>
              </a:ext>
            </a:extLst>
          </p:cNvPr>
          <p:cNvSpPr/>
          <p:nvPr/>
        </p:nvSpPr>
        <p:spPr>
          <a:xfrm>
            <a:off x="1255690" y="4346620"/>
            <a:ext cx="3906591" cy="122349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ea typeface="맑은 고딕"/>
              </a:rPr>
              <a:t>절대 모멘텀 전략</a:t>
            </a:r>
            <a:endParaRPr lang="ko-KR" altLang="en-US" sz="28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062648B-0FFD-DA3D-B340-4AD0EBAD774C}"/>
              </a:ext>
            </a:extLst>
          </p:cNvPr>
          <p:cNvSpPr/>
          <p:nvPr/>
        </p:nvSpPr>
        <p:spPr>
          <a:xfrm>
            <a:off x="6096000" y="4346620"/>
            <a:ext cx="3906591" cy="122349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800">
                <a:ea typeface="맑은 고딕"/>
              </a:rPr>
              <a:t>마법 공식</a:t>
            </a:r>
          </a:p>
        </p:txBody>
      </p:sp>
    </p:spTree>
    <p:extLst>
      <p:ext uri="{BB962C8B-B14F-4D97-AF65-F5344CB8AC3E}">
        <p14:creationId xmlns:p14="http://schemas.microsoft.com/office/powerpoint/2010/main" val="3675662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EADCC3D-C642-AF3C-37CD-6D5EBABF4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rgbClr val="FFFFFF"/>
                </a:solidFill>
                <a:ea typeface="맑은 고딕"/>
              </a:rPr>
              <a:t>둘 다 '퀀트 투자 전략' 에 포함된다.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4E86C1-B6CF-822B-7AA2-654A74D20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err="1">
                <a:ea typeface="+mn-lt"/>
                <a:cs typeface="+mn-lt"/>
              </a:rPr>
              <a:t>퀀트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 err="1">
                <a:ea typeface="+mn-lt"/>
                <a:cs typeface="+mn-lt"/>
              </a:rPr>
              <a:t>투자란</a:t>
            </a:r>
            <a:r>
              <a:rPr lang="ko-KR">
                <a:ea typeface="+mn-lt"/>
                <a:cs typeface="+mn-lt"/>
              </a:rPr>
              <a:t> “</a:t>
            </a:r>
            <a:r>
              <a:rPr lang="ko-KR" err="1">
                <a:ea typeface="+mn-lt"/>
                <a:cs typeface="+mn-lt"/>
              </a:rPr>
              <a:t>Quantitative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 err="1">
                <a:ea typeface="+mn-lt"/>
                <a:cs typeface="+mn-lt"/>
              </a:rPr>
              <a:t>Investment”의</a:t>
            </a:r>
            <a:r>
              <a:rPr lang="ko-KR">
                <a:ea typeface="+mn-lt"/>
                <a:cs typeface="+mn-lt"/>
              </a:rPr>
              <a:t> 약자로, 양적인 데이터와 통계학적 모델을 사용하여 투자 결정을 하는 방식을 의미합니다. 이는 주식, 채권, 파생상품 등 다양한 금융 상품에 적용될 수 있으며, 주요 목표는 이익을 극대화하고 위험을 최소화하는 것입니다.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626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1E1CC-156B-3237-9652-CAA8FFD6E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1.절대 모멘텀 전략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3561D3-B9F5-1C59-B41B-D27670CBB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>
                <a:ea typeface="+mn-lt"/>
                <a:cs typeface="+mn-lt"/>
              </a:rPr>
              <a:t>절대 모멘텀 전략은 최근 </a:t>
            </a:r>
            <a:r>
              <a:rPr lang="ko-KR" err="1">
                <a:ea typeface="+mn-lt"/>
                <a:cs typeface="+mn-lt"/>
              </a:rPr>
              <a:t>N개월간</a:t>
            </a:r>
            <a:r>
              <a:rPr lang="ko-KR">
                <a:ea typeface="+mn-lt"/>
                <a:cs typeface="+mn-lt"/>
              </a:rPr>
              <a:t> 수익률이 양수이면 매수하고 </a:t>
            </a:r>
            <a:endParaRPr lang="ko-KR" altLang="en-US">
              <a:ea typeface="맑은 고딕" panose="020B0503020000020004" pitchFamily="34" charset="-127"/>
              <a:cs typeface="+mn-lt"/>
            </a:endParaRPr>
          </a:p>
          <a:p>
            <a:endParaRPr lang="ko-KR" altLang="en-US">
              <a:ea typeface="+mn-lt"/>
              <a:cs typeface="+mn-lt"/>
            </a:endParaRPr>
          </a:p>
          <a:p>
            <a:r>
              <a:rPr lang="ko-KR">
                <a:ea typeface="+mn-lt"/>
                <a:cs typeface="+mn-lt"/>
              </a:rPr>
              <a:t>음수이면 매도하는 방식으로</a:t>
            </a:r>
            <a:r>
              <a:rPr lang="ko-KR" altLang="en-US">
                <a:ea typeface="+mn-lt"/>
                <a:cs typeface="+mn-lt"/>
              </a:rPr>
              <a:t> </a:t>
            </a:r>
            <a:endParaRPr lang="ko-KR" altLang="en-US">
              <a:ea typeface="맑은 고딕"/>
            </a:endParaRPr>
          </a:p>
          <a:p>
            <a:endParaRPr lang="ko-KR"/>
          </a:p>
          <a:p>
            <a:r>
              <a:rPr lang="ko-KR">
                <a:ea typeface="+mn-lt"/>
                <a:cs typeface="+mn-lt"/>
              </a:rPr>
              <a:t>상승 추세가 강한 종목에 투자하는 방식</a:t>
            </a:r>
          </a:p>
          <a:p>
            <a:endParaRPr lang="ko-KR" altLang="en-US">
              <a:ea typeface="맑은 고딕"/>
            </a:endParaRPr>
          </a:p>
          <a:p>
            <a:pPr marL="0" indent="0">
              <a:buNone/>
            </a:pPr>
            <a:endParaRPr lang="ko-KR" altLang="en-US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709225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E54590F-58B2-0C91-CD07-2F7603B52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주식 데이터 불러오기 </a:t>
            </a:r>
          </a:p>
        </p:txBody>
      </p:sp>
      <p:pic>
        <p:nvPicPr>
          <p:cNvPr id="7" name="내용 개체 틀 6" descr="텍스트, 전자제품, 스크린샷, 폰트이(가) 표시된 사진&#10;&#10;자동 생성된 설명">
            <a:extLst>
              <a:ext uri="{FF2B5EF4-FFF2-40B4-BE49-F238E27FC236}">
                <a16:creationId xmlns:a16="http://schemas.microsoft.com/office/drawing/2014/main" id="{2F0F80B4-31F7-386F-E6BF-35A76AD106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8401" y="2089593"/>
            <a:ext cx="8493373" cy="4400521"/>
          </a:xfrm>
        </p:spPr>
      </p:pic>
    </p:spTree>
    <p:extLst>
      <p:ext uri="{BB962C8B-B14F-4D97-AF65-F5344CB8AC3E}">
        <p14:creationId xmlns:p14="http://schemas.microsoft.com/office/powerpoint/2010/main" val="2895250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56AD54-3A33-337A-FF82-F6B2EA53F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2400" kern="1200">
                <a:solidFill>
                  <a:schemeClr val="bg1"/>
                </a:solidFill>
                <a:latin typeface="+mj-lt"/>
                <a:ea typeface="맑은 고딕"/>
                <a:cs typeface="+mj-cs"/>
              </a:rPr>
              <a:t>데이터 가공</a:t>
            </a:r>
            <a:endParaRPr lang="en-US" altLang="ko-KR" sz="2400" kern="1200">
              <a:solidFill>
                <a:schemeClr val="bg1"/>
              </a:solidFill>
              <a:latin typeface="+mj-lt"/>
              <a:ea typeface="맑은 고딕"/>
            </a:endParaRPr>
          </a:p>
        </p:txBody>
      </p:sp>
      <p:pic>
        <p:nvPicPr>
          <p:cNvPr id="8" name="내용 개체 틀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93E6B79-B0B8-DECA-6D0D-30930B6BBF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522433"/>
            <a:ext cx="7188199" cy="380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630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AB14C0-B84F-A7CD-7DCE-C11591029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매수/매도 시그널 명시</a:t>
            </a:r>
          </a:p>
        </p:txBody>
      </p:sp>
      <p:pic>
        <p:nvPicPr>
          <p:cNvPr id="7" name="내용 개체 틀 6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C57F0DF6-A663-2131-AB74-0E65BF9CB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8901" y="1561634"/>
            <a:ext cx="8424928" cy="4836391"/>
          </a:xfrm>
        </p:spPr>
      </p:pic>
    </p:spTree>
    <p:extLst>
      <p:ext uri="{BB962C8B-B14F-4D97-AF65-F5344CB8AC3E}">
        <p14:creationId xmlns:p14="http://schemas.microsoft.com/office/powerpoint/2010/main" val="2375717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3342DC-68E2-CA02-1728-8B24E972F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ko-KR" altLang="en-US">
                <a:ea typeface="맑은 고딕"/>
              </a:rPr>
              <a:t>데이터 수집 방법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1E835A-D55A-F8F4-D375-E5C9B8F4B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ko-KR" altLang="en-US" sz="2000">
                <a:ea typeface="맑은 고딕"/>
              </a:rPr>
              <a:t>야후 파이낸스 홈페이지의 </a:t>
            </a:r>
            <a:r>
              <a:rPr lang="ko-KR" sz="2000">
                <a:ea typeface="+mn-lt"/>
                <a:cs typeface="+mn-lt"/>
              </a:rPr>
              <a:t>S&amp;P 500데이터를 직접 가져 왔습니다. 데이터 크기는 30년 동안의 주식 지표입니다.</a:t>
            </a:r>
            <a:endParaRPr lang="ko-KR" altLang="en-US" sz="2000">
              <a:ea typeface="맑은 고딕" panose="020B0503020000020004" pitchFamily="34" charset="-127"/>
              <a:cs typeface="+mn-lt"/>
            </a:endParaRPr>
          </a:p>
          <a:p>
            <a:endParaRPr lang="ko-KR" sz="2000">
              <a:ea typeface="맑은 고딕"/>
            </a:endParaRPr>
          </a:p>
          <a:p>
            <a:endParaRPr lang="ko-KR" sz="2000">
              <a:ea typeface="맑은 고딕"/>
            </a:endParaRPr>
          </a:p>
        </p:txBody>
      </p:sp>
      <p:pic>
        <p:nvPicPr>
          <p:cNvPr id="4" name="그림 3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7A21FCA1-0606-833B-2595-022874141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578" y="3155729"/>
            <a:ext cx="5829546" cy="279093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51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C87311-6FDD-C456-C41C-D4063F980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절대 모멘텀 전략의 결과</a:t>
            </a:r>
            <a:endParaRPr lang="en-US" altLang="ko-KR" sz="26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내용 개체 틀 3" descr="스크린샷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3AAE5BF3-1C24-3B4B-12C0-C898294EE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1533" y="961812"/>
            <a:ext cx="6782332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43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내용 개체 틀 3" descr="인간의 얼굴, 텍스트, 의류, 사람이(가) 표시된 사진&#10;&#10;자동 생성된 설명">
            <a:extLst>
              <a:ext uri="{FF2B5EF4-FFF2-40B4-BE49-F238E27FC236}">
                <a16:creationId xmlns:a16="http://schemas.microsoft.com/office/drawing/2014/main" id="{2F48E894-3BC4-E112-8847-AA6142EBE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792" b="1120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506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D242DB1-9CA8-8B96-9735-75A90E1DA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ko-KR" altLang="en-US" sz="3600">
                <a:solidFill>
                  <a:schemeClr val="tx2"/>
                </a:solidFill>
                <a:ea typeface="맑은 고딕"/>
              </a:rPr>
              <a:t>우리 팀의 주제</a:t>
            </a:r>
            <a:endParaRPr lang="ko-KR" altLang="en-US" sz="3600">
              <a:solidFill>
                <a:schemeClr val="tx2"/>
              </a:solidFill>
            </a:endParaRPr>
          </a:p>
        </p:txBody>
      </p:sp>
      <p:pic>
        <p:nvPicPr>
          <p:cNvPr id="7" name="Graphic 6" descr="Upward trend">
            <a:extLst>
              <a:ext uri="{FF2B5EF4-FFF2-40B4-BE49-F238E27FC236}">
                <a16:creationId xmlns:a16="http://schemas.microsoft.com/office/drawing/2014/main" id="{187FFA6B-1CDA-B038-AB92-CFC8EB67F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64BD69-6E8F-1E44-F806-961F94F8F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sz="1800">
                <a:solidFill>
                  <a:schemeClr val="tx2"/>
                </a:solidFill>
                <a:ea typeface="+mn-lt"/>
                <a:cs typeface="+mn-lt"/>
              </a:rPr>
              <a:t>데이터분석, </a:t>
            </a:r>
            <a:r>
              <a:rPr lang="ko-KR" sz="1800" err="1">
                <a:solidFill>
                  <a:schemeClr val="tx2"/>
                </a:solidFill>
                <a:ea typeface="+mn-lt"/>
                <a:cs typeface="+mn-lt"/>
              </a:rPr>
              <a:t>머신러닝</a:t>
            </a:r>
            <a:r>
              <a:rPr lang="ko-KR" sz="1800">
                <a:solidFill>
                  <a:schemeClr val="tx2"/>
                </a:solidFill>
                <a:ea typeface="+mn-lt"/>
                <a:cs typeface="+mn-lt"/>
              </a:rPr>
              <a:t> 알고리즘, </a:t>
            </a:r>
            <a:r>
              <a:rPr lang="ko-KR" sz="1800" err="1">
                <a:solidFill>
                  <a:schemeClr val="tx2"/>
                </a:solidFill>
                <a:ea typeface="+mn-lt"/>
                <a:cs typeface="+mn-lt"/>
              </a:rPr>
              <a:t>딥러닝을</a:t>
            </a:r>
            <a:r>
              <a:rPr lang="ko-KR" sz="1800">
                <a:solidFill>
                  <a:schemeClr val="tx2"/>
                </a:solidFill>
                <a:ea typeface="+mn-lt"/>
                <a:cs typeface="+mn-lt"/>
              </a:rPr>
              <a:t> 이용한 투자 전략 분석</a:t>
            </a:r>
            <a:endParaRPr lang="ko-KR" altLang="en-US" sz="1800">
              <a:solidFill>
                <a:schemeClr val="tx2"/>
              </a:solidFill>
              <a:ea typeface="맑은 고딕" panose="020B0503020000020004" pitchFamily="34" charset="-127"/>
              <a:cs typeface="+mn-lt"/>
            </a:endParaRPr>
          </a:p>
          <a:p>
            <a:endParaRPr lang="ko-KR" sz="1800">
              <a:solidFill>
                <a:schemeClr val="tx2"/>
              </a:solidFill>
              <a:ea typeface="맑은 고딕"/>
            </a:endParaRPr>
          </a:p>
          <a:p>
            <a:r>
              <a:rPr lang="ko-KR" altLang="en-US" sz="1800">
                <a:solidFill>
                  <a:schemeClr val="tx2"/>
                </a:solidFill>
                <a:ea typeface="+mn-lt"/>
                <a:cs typeface="+mn-lt"/>
              </a:rPr>
              <a:t>특정 주식 투자 전략을 새우고 투자를 할 </a:t>
            </a:r>
            <a:r>
              <a:rPr lang="ko-KR" altLang="en-US" sz="1800" err="1">
                <a:solidFill>
                  <a:schemeClr val="tx2"/>
                </a:solidFill>
                <a:ea typeface="+mn-lt"/>
                <a:cs typeface="+mn-lt"/>
              </a:rPr>
              <a:t>떄</a:t>
            </a:r>
            <a:r>
              <a:rPr lang="en-US" altLang="ko-KR" sz="1800">
                <a:solidFill>
                  <a:schemeClr val="tx2"/>
                </a:solidFill>
                <a:ea typeface="+mn-lt"/>
                <a:cs typeface="+mn-lt"/>
              </a:rPr>
              <a:t>,</a:t>
            </a:r>
            <a:r>
              <a:rPr lang="ko-KR" altLang="en-US" sz="1800" err="1">
                <a:solidFill>
                  <a:schemeClr val="tx2"/>
                </a:solidFill>
                <a:ea typeface="+mn-lt"/>
                <a:cs typeface="+mn-lt"/>
              </a:rPr>
              <a:t>머신러닝과</a:t>
            </a:r>
            <a:r>
              <a:rPr lang="ko-KR" altLang="en-US" sz="1800">
                <a:solidFill>
                  <a:schemeClr val="tx2"/>
                </a:solidFill>
                <a:ea typeface="+mn-lt"/>
                <a:cs typeface="+mn-lt"/>
              </a:rPr>
              <a:t> 딥러닝 등을 통해 그것이 잘 맞아 </a:t>
            </a:r>
            <a:r>
              <a:rPr lang="ko-KR" altLang="en-US" sz="1800" err="1">
                <a:solidFill>
                  <a:schemeClr val="tx2"/>
                </a:solidFill>
                <a:ea typeface="+mn-lt"/>
                <a:cs typeface="+mn-lt"/>
              </a:rPr>
              <a:t>떨어지는지와</a:t>
            </a:r>
            <a:endParaRPr lang="ko-KR" altLang="en-US" sz="1800" err="1">
              <a:solidFill>
                <a:schemeClr val="tx2"/>
              </a:solidFill>
              <a:ea typeface="맑은 고딕"/>
            </a:endParaRPr>
          </a:p>
          <a:p>
            <a:endParaRPr lang="ko-KR" altLang="en-US" sz="1800">
              <a:solidFill>
                <a:schemeClr val="tx2"/>
              </a:solidFill>
            </a:endParaRPr>
          </a:p>
          <a:p>
            <a:r>
              <a:rPr lang="ko-KR" altLang="en-US" sz="1800">
                <a:solidFill>
                  <a:schemeClr val="tx2"/>
                </a:solidFill>
                <a:ea typeface="+mn-lt"/>
                <a:cs typeface="+mn-lt"/>
              </a:rPr>
              <a:t>그 전략을 잘 예측할 수 있는지 등에 대해 알아보고자 한다.</a:t>
            </a:r>
            <a:endParaRPr lang="ko-KR" sz="1800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4414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06C531-858E-E15A-F367-6E9E20DE6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ko-KR" altLang="en-US" sz="4100">
                <a:solidFill>
                  <a:schemeClr val="tx1">
                    <a:lumMod val="85000"/>
                    <a:lumOff val="15000"/>
                  </a:schemeClr>
                </a:solidFill>
                <a:ea typeface="맑은 고딕"/>
              </a:rPr>
              <a:t>절대 모멘텀 전략의 증명-knn알고리즘</a:t>
            </a:r>
            <a:endParaRPr lang="ko-KR" altLang="en-US" sz="41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4C0CE9-3DA6-9A17-3622-F7F4A01FC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ea typeface="맑은 고딕"/>
              </a:rPr>
              <a:t>다른 이름:</a:t>
            </a:r>
            <a:r>
              <a:rPr lang="ko-KR" sz="200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k-최근접 이웃 알고리즘</a:t>
            </a:r>
          </a:p>
          <a:p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저희는 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k-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최근접 이웃 알고리즘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(KNN)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을 통해 절대 모멘텀에 관한 예측을 하는 모델을 설계하고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,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 정확도를 높히는 과정을 거쳤습니다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.</a:t>
            </a:r>
            <a:endParaRPr lang="ko-KR" altLang="en-US" sz="2000">
              <a:solidFill>
                <a:schemeClr val="tx1">
                  <a:lumMod val="85000"/>
                  <a:lumOff val="15000"/>
                </a:schemeClr>
              </a:solidFill>
              <a:ea typeface="맑은 고딕"/>
            </a:endParaRPr>
          </a:p>
          <a:p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ea typeface="맑은 고딕"/>
              </a:rPr>
              <a:t>매우 직관적이고 간단한 알고리즘. 비교적 일반적인 결과를 도출하기에 현업에서도 많이 쓰입니다.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255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31A662-4F25-C76B-FF30-1E70CFB3D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아래 그림처럼</a:t>
            </a:r>
            <a:r>
              <a:rPr lang="en-US" altLang="ko-KR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, k</a:t>
            </a:r>
            <a:r>
              <a:rPr lang="ko-KR" alt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의 범위를 조절해 가며 문제를 해결합니다</a:t>
            </a:r>
            <a:r>
              <a:rPr lang="en-US" altLang="ko-KR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  <p:pic>
        <p:nvPicPr>
          <p:cNvPr id="4" name="내용 개체 틀 3" descr="스크린샷, 그래픽, 디자인이(가) 표시된 사진&#10;&#10;자동 생성된 설명">
            <a:extLst>
              <a:ext uri="{FF2B5EF4-FFF2-40B4-BE49-F238E27FC236}">
                <a16:creationId xmlns:a16="http://schemas.microsoft.com/office/drawing/2014/main" id="{DAE854A6-5716-B2D0-A80A-A3E33809A7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018465"/>
            <a:ext cx="10905066" cy="370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05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7024D32-3E01-02EF-950B-72B6D2D60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rgbClr val="FFFFFF"/>
                </a:solidFill>
                <a:ea typeface="맑은 고딕"/>
              </a:rPr>
              <a:t>활용한 파이썬 라이브러리</a:t>
            </a: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BE0F78-3B35-B557-2DB9-B481F7A8B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>
                <a:ea typeface="+mn-lt"/>
                <a:cs typeface="+mn-lt"/>
              </a:rPr>
              <a:t>Yfinance(야후 파이낸스의 데이터를 파이썬에서 사용 가능)</a:t>
            </a:r>
            <a:endParaRPr lang="ko-KR" altLang="en-US">
              <a:ea typeface="맑은 고딕" panose="020B0503020000020004" pitchFamily="34" charset="-127"/>
              <a:cs typeface="+mn-lt"/>
            </a:endParaRPr>
          </a:p>
          <a:p>
            <a:endParaRPr lang="ko-KR">
              <a:ea typeface="맑은 고딕"/>
            </a:endParaRPr>
          </a:p>
          <a:p>
            <a:r>
              <a:rPr lang="en-US" altLang="ko-KR">
                <a:ea typeface="+mn-lt"/>
                <a:cs typeface="+mn-lt"/>
              </a:rPr>
              <a:t>pandas-</a:t>
            </a:r>
            <a:r>
              <a:rPr lang="en-US" altLang="ko-KR" err="1">
                <a:ea typeface="+mn-lt"/>
                <a:cs typeface="+mn-lt"/>
              </a:rPr>
              <a:t>datareader</a:t>
            </a:r>
            <a:r>
              <a:rPr lang="en-US" altLang="ko-KR">
                <a:ea typeface="+mn-lt"/>
                <a:cs typeface="+mn-lt"/>
              </a:rPr>
              <a:t>(</a:t>
            </a:r>
            <a:r>
              <a:rPr lang="en-US" altLang="ko-KR" err="1">
                <a:ea typeface="+mn-lt"/>
                <a:cs typeface="+mn-lt"/>
              </a:rPr>
              <a:t>주식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데이터를</a:t>
            </a:r>
            <a:r>
              <a:rPr lang="en-US" altLang="ko-KR">
                <a:ea typeface="+mn-lt"/>
                <a:cs typeface="+mn-lt"/>
              </a:rPr>
              <a:t> 더 </a:t>
            </a:r>
            <a:r>
              <a:rPr lang="en-US" altLang="ko-KR" err="1">
                <a:ea typeface="+mn-lt"/>
                <a:cs typeface="+mn-lt"/>
              </a:rPr>
              <a:t>빠르게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읽어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오게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하는</a:t>
            </a:r>
            <a:r>
              <a:rPr lang="en-US" altLang="ko-KR">
                <a:ea typeface="+mn-lt"/>
                <a:cs typeface="+mn-lt"/>
              </a:rPr>
              <a:t> 라이브러리)</a:t>
            </a:r>
          </a:p>
          <a:p>
            <a:endParaRPr lang="ko-KR">
              <a:ea typeface="맑은 고딕"/>
            </a:endParaRPr>
          </a:p>
          <a:p>
            <a:r>
              <a:rPr lang="ko-KR" err="1">
                <a:ea typeface="+mn-lt"/>
                <a:cs typeface="+mn-lt"/>
              </a:rPr>
              <a:t>sklearn</a:t>
            </a:r>
            <a:r>
              <a:rPr lang="ko-KR">
                <a:ea typeface="+mn-lt"/>
                <a:cs typeface="+mn-lt"/>
              </a:rPr>
              <a:t>(</a:t>
            </a:r>
            <a:r>
              <a:rPr lang="ko-KR" err="1">
                <a:ea typeface="+mn-lt"/>
                <a:cs typeface="+mn-lt"/>
              </a:rPr>
              <a:t>사이킷런</a:t>
            </a:r>
            <a:r>
              <a:rPr lang="en-US" altLang="ko-KR">
                <a:ea typeface="+mn-lt"/>
                <a:cs typeface="+mn-lt"/>
              </a:rPr>
              <a:t>)-</a:t>
            </a:r>
            <a:r>
              <a:rPr lang="en-US" err="1">
                <a:ea typeface="+mn-lt"/>
                <a:cs typeface="+mn-lt"/>
              </a:rPr>
              <a:t>사이킷런은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파이썬에서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머신러닝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분석을</a:t>
            </a:r>
            <a:r>
              <a:rPr lang="en-US">
                <a:ea typeface="+mn-lt"/>
                <a:cs typeface="+mn-lt"/>
              </a:rPr>
              <a:t> 할 때 </a:t>
            </a:r>
            <a:r>
              <a:rPr lang="en-US" err="1">
                <a:ea typeface="+mn-lt"/>
                <a:cs typeface="+mn-lt"/>
              </a:rPr>
              <a:t>유용하게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사용할</a:t>
            </a:r>
            <a:r>
              <a:rPr lang="en-US">
                <a:ea typeface="+mn-lt"/>
                <a:cs typeface="+mn-lt"/>
              </a:rPr>
              <a:t> 수 </a:t>
            </a:r>
            <a:r>
              <a:rPr lang="en-US" err="1">
                <a:ea typeface="+mn-lt"/>
                <a:cs typeface="+mn-lt"/>
              </a:rPr>
              <a:t>있는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라이브러리</a:t>
            </a:r>
            <a:endParaRPr lang="ko-KR" altLang="en-US" err="1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79635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E9DB3473-C28B-60A4-793A-57AFAF5E5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563" y="4356055"/>
            <a:ext cx="3651250" cy="2443163"/>
          </a:xfrm>
          <a:prstGeom prst="rect">
            <a:avLst/>
          </a:prstGeom>
        </p:spPr>
      </p:pic>
      <p:pic>
        <p:nvPicPr>
          <p:cNvPr id="5" name="그림 4" descr="텍스트, 폰트, 스크린샷, 친필이(가) 표시된 사진&#10;&#10;자동 생성된 설명">
            <a:extLst>
              <a:ext uri="{FF2B5EF4-FFF2-40B4-BE49-F238E27FC236}">
                <a16:creationId xmlns:a16="http://schemas.microsoft.com/office/drawing/2014/main" id="{8CDF9331-1E9B-1123-0234-E22B08CEF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201" y="1726619"/>
            <a:ext cx="5867400" cy="2443163"/>
          </a:xfrm>
          <a:prstGeom prst="rect">
            <a:avLst/>
          </a:prstGeom>
        </p:spPr>
      </p:pic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47580FD-BDE6-C2AC-E764-4516217E4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366" y="4470981"/>
            <a:ext cx="4584700" cy="1941513"/>
          </a:xfrm>
          <a:prstGeom prst="rect">
            <a:avLst/>
          </a:prstGeom>
        </p:spPr>
      </p:pic>
      <p:pic>
        <p:nvPicPr>
          <p:cNvPr id="4" name="내용 개체 틀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489BD6B-6910-57B4-3B71-21E0EA080F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92665" y="1981066"/>
            <a:ext cx="4933950" cy="1941513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C3817A9-F129-0D61-450E-9808F5ED7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과정 코드 </a:t>
            </a:r>
          </a:p>
        </p:txBody>
      </p:sp>
    </p:spTree>
    <p:extLst>
      <p:ext uri="{BB962C8B-B14F-4D97-AF65-F5344CB8AC3E}">
        <p14:creationId xmlns:p14="http://schemas.microsoft.com/office/powerpoint/2010/main" val="3592403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내용 개체 틀 3" descr="스크린샷, 그래프, 도표, 라인이(가) 표시된 사진&#10;&#10;자동 생성된 설명">
            <a:extLst>
              <a:ext uri="{FF2B5EF4-FFF2-40B4-BE49-F238E27FC236}">
                <a16:creationId xmlns:a16="http://schemas.microsoft.com/office/drawing/2014/main" id="{F3A18ED4-2450-F8AE-EC0D-00E5504E1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6375" y="492125"/>
            <a:ext cx="6284913" cy="4608513"/>
          </a:xfrm>
        </p:spPr>
      </p:pic>
      <p:pic>
        <p:nvPicPr>
          <p:cNvPr id="5" name="그림 4" descr="텍스트, 폰트, 스크린샷, 친필이(가) 표시된 사진&#10;&#10;자동 생성된 설명">
            <a:extLst>
              <a:ext uri="{FF2B5EF4-FFF2-40B4-BE49-F238E27FC236}">
                <a16:creationId xmlns:a16="http://schemas.microsoft.com/office/drawing/2014/main" id="{BA54498D-F998-3799-C33E-5E27DBF49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75" y="5172075"/>
            <a:ext cx="6284913" cy="12001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29AF20A-4F65-9801-4AAB-0CC06061B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 set</a:t>
            </a:r>
            <a:r>
              <a:rPr lang="ko-KR" alt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의</a:t>
            </a:r>
            <a:r>
              <a:rPr lang="en-US" altLang="ko-KR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값이 가장 높은 부분을 추출</a:t>
            </a:r>
            <a:endParaRPr lang="en-US" altLang="ko-KR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054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5F6AAF-6F7E-860C-630C-D33548217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143501"/>
            <a:ext cx="9144000" cy="7573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3200"/>
              <a:t>결과 산출</a:t>
            </a:r>
            <a:endParaRPr lang="en-US" altLang="ko-KR" sz="3200"/>
          </a:p>
        </p:txBody>
      </p:sp>
      <p:pic>
        <p:nvPicPr>
          <p:cNvPr id="4" name="내용 개체 틀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EF37C75-13A4-1449-AECD-1FC3F8AE86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40" r="-1" b="-1"/>
          <a:stretch/>
        </p:blipFill>
        <p:spPr>
          <a:xfrm>
            <a:off x="877414" y="886767"/>
            <a:ext cx="10437894" cy="400693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E6E7D98-3D55-80C4-C8EA-40EC70EB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6692" y="4888672"/>
            <a:ext cx="10439007" cy="123363"/>
            <a:chOff x="876692" y="4888672"/>
            <a:chExt cx="10439007" cy="1233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A306F60-DCBC-4BDA-A680-F76005620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515" y="-269151"/>
              <a:ext cx="123362" cy="10439007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26A085-CFBC-6FED-8A8F-E9371A3A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719273" y="2415609"/>
              <a:ext cx="123362" cy="5069490"/>
            </a:xfrm>
            <a:prstGeom prst="rect">
              <a:avLst/>
            </a:prstGeom>
            <a:gradFill>
              <a:gsLst>
                <a:gs pos="30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7293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75AE3B-5F3A-1923-D3B3-7DDA6D3A8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 descr="만화 영화, 텍스트, 일러스트레이션, 클립아트이(가) 표시된 사진&#10;&#10;자동 생성된 설명">
            <a:extLst>
              <a:ext uri="{FF2B5EF4-FFF2-40B4-BE49-F238E27FC236}">
                <a16:creationId xmlns:a16="http://schemas.microsoft.com/office/drawing/2014/main" id="{8D2F3E0F-D85D-E55B-A876-207BBD63A7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3031" y="255355"/>
            <a:ext cx="5924951" cy="6343515"/>
          </a:xfrm>
        </p:spPr>
      </p:pic>
    </p:spTree>
    <p:extLst>
      <p:ext uri="{BB962C8B-B14F-4D97-AF65-F5344CB8AC3E}">
        <p14:creationId xmlns:p14="http://schemas.microsoft.com/office/powerpoint/2010/main" val="36614418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F0178-F9F1-FD67-E121-9E831A053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정확도를 높이는 방법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819F94-2FBB-58DE-0335-E4B642D4A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>
                <a:ea typeface="맑은 고딕"/>
              </a:rPr>
              <a:t>1.test_Set의 데이터 비율을 높인다.</a:t>
            </a:r>
            <a:endParaRPr lang="ko-KR" altLang="en-US">
              <a:ea typeface="맑은 고딕" panose="020B0503020000020004" pitchFamily="34" charset="-127"/>
            </a:endParaRPr>
          </a:p>
          <a:p>
            <a:endParaRPr lang="ko-KR" altLang="en-US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2.인접 데이터 개수의 범위(k)</a:t>
            </a:r>
            <a:r>
              <a:rPr lang="ko-KR" altLang="en-US" dirty="0" err="1">
                <a:ea typeface="맑은 고딕"/>
              </a:rPr>
              <a:t>를</a:t>
            </a:r>
            <a:r>
              <a:rPr lang="ko-KR" altLang="en-US" dirty="0">
                <a:ea typeface="맑은 고딕"/>
              </a:rPr>
              <a:t> 조절한다.</a:t>
            </a:r>
          </a:p>
          <a:p>
            <a:endParaRPr lang="ko-KR" altLang="en-US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3.데이터의 양을 조절한다.</a:t>
            </a:r>
          </a:p>
        </p:txBody>
      </p:sp>
    </p:spTree>
    <p:extLst>
      <p:ext uri="{BB962C8B-B14F-4D97-AF65-F5344CB8AC3E}">
        <p14:creationId xmlns:p14="http://schemas.microsoft.com/office/powerpoint/2010/main" val="4217728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AE1212-534A-4E4D-5EF4-CF32D9BB3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코드들을 하나의 함수로 합치기</a:t>
            </a:r>
            <a:endParaRPr lang="ko-KR" altLang="en-US" dirty="0"/>
          </a:p>
        </p:txBody>
      </p:sp>
      <p:pic>
        <p:nvPicPr>
          <p:cNvPr id="4" name="내용 개체 틀 3" descr="텍스트, 스크린샷, 폰트, 친필이(가) 표시된 사진&#10;&#10;자동 생성된 설명">
            <a:extLst>
              <a:ext uri="{FF2B5EF4-FFF2-40B4-BE49-F238E27FC236}">
                <a16:creationId xmlns:a16="http://schemas.microsoft.com/office/drawing/2014/main" id="{72F540E1-1474-C0B5-CBD8-EF47F2E7C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405" y="1972648"/>
            <a:ext cx="5723153" cy="4114800"/>
          </a:xfrm>
        </p:spPr>
      </p:pic>
    </p:spTree>
    <p:extLst>
      <p:ext uri="{BB962C8B-B14F-4D97-AF65-F5344CB8AC3E}">
        <p14:creationId xmlns:p14="http://schemas.microsoft.com/office/powerpoint/2010/main" val="2900067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BBA4C82-6C93-95E2-6646-65D9E82C68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142" b="1"/>
          <a:stretch/>
        </p:blipFill>
        <p:spPr>
          <a:xfrm>
            <a:off x="194948" y="173518"/>
            <a:ext cx="7803277" cy="6512761"/>
          </a:xfrm>
          <a:prstGeom prst="rect">
            <a:avLst/>
          </a:prstGeom>
        </p:spPr>
      </p:pic>
      <p:pic>
        <p:nvPicPr>
          <p:cNvPr id="4" name="내용 개체 틀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770BD11-D7E8-A469-2F53-0700237318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709" r="61821" b="-2"/>
          <a:stretch/>
        </p:blipFill>
        <p:spPr>
          <a:xfrm>
            <a:off x="8185614" y="169917"/>
            <a:ext cx="3807644" cy="651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994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DFBCA55-FFEC-9134-3B5A-4D0CEEC28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ko-KR" altLang="en-US" sz="4000" dirty="0">
                <a:ea typeface="맑은 고딕"/>
              </a:rPr>
              <a:t>참고 책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D249C0-9374-5236-29CA-E89A0D3B7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2000" dirty="0">
                <a:ea typeface="맑은 고딕"/>
              </a:rPr>
              <a:t>책: </a:t>
            </a:r>
            <a:r>
              <a:rPr lang="ko-KR" altLang="en-US" sz="2000">
                <a:ea typeface="맑은 고딕"/>
              </a:rPr>
              <a:t>퀀트 전략을 위한 인공지능 트레이딩</a:t>
            </a:r>
          </a:p>
          <a:p>
            <a:endParaRPr lang="ko-KR" altLang="en-US" sz="2000">
              <a:ea typeface="맑은 고딕"/>
            </a:endParaRPr>
          </a:p>
          <a:p>
            <a:endParaRPr lang="ko-KR" altLang="en-US" sz="2000">
              <a:ea typeface="맑은 고딕"/>
            </a:endParaRPr>
          </a:p>
        </p:txBody>
      </p:sp>
      <p:pic>
        <p:nvPicPr>
          <p:cNvPr id="4" name="그림 3" descr="텍스트, 폰트, 포스터, 그래픽 디자인이(가) 표시된 사진&#10;&#10;자동 생성된 설명">
            <a:extLst>
              <a:ext uri="{FF2B5EF4-FFF2-40B4-BE49-F238E27FC236}">
                <a16:creationId xmlns:a16="http://schemas.microsoft.com/office/drawing/2014/main" id="{D9925746-7E73-F008-A150-6FA5C04820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12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80920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45B269-AD9C-C488-D6B4-0D1840A7E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ea typeface="맑은 고딕"/>
              </a:rPr>
              <a:t>Test_Set</a:t>
            </a:r>
            <a:r>
              <a:rPr lang="ko-KR" altLang="en-US" dirty="0">
                <a:ea typeface="맑은 고딕"/>
              </a:rPr>
              <a:t> 값의 변화에 따른 정확도 변화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5644CE-39C0-8330-E892-643830D7C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dirty="0">
                <a:ea typeface="맑은 고딕"/>
              </a:rPr>
              <a:t>수치를 0.75정도로 정하는 것이 모델 성능을 최적화할 수 있다</a:t>
            </a:r>
            <a:r>
              <a:rPr lang="ko-KR" altLang="en-US">
                <a:ea typeface="맑은 고딕"/>
              </a:rPr>
              <a:t>는 것을 알 수 있다.</a:t>
            </a:r>
          </a:p>
          <a:p>
            <a:endParaRPr lang="ko-KR" altLang="en-US" dirty="0">
              <a:ea typeface="맑은 고딕"/>
            </a:endParaRPr>
          </a:p>
        </p:txBody>
      </p:sp>
      <p:pic>
        <p:nvPicPr>
          <p:cNvPr id="4" name="그림 3" descr="텍스트, 폰트, 스크린샷, 친필이(가) 표시된 사진&#10;&#10;자동 생성된 설명">
            <a:extLst>
              <a:ext uri="{FF2B5EF4-FFF2-40B4-BE49-F238E27FC236}">
                <a16:creationId xmlns:a16="http://schemas.microsoft.com/office/drawing/2014/main" id="{3340FF9C-B3D1-1243-FCBA-5B1F1BF72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641" y="2609368"/>
            <a:ext cx="6096000" cy="878929"/>
          </a:xfrm>
          <a:prstGeom prst="rect">
            <a:avLst/>
          </a:prstGeom>
        </p:spPr>
      </p:pic>
      <p:pic>
        <p:nvPicPr>
          <p:cNvPr id="5" name="그림 4" descr="라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9523EBC8-AA38-931B-43B2-30553A1AB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487" y="3428643"/>
            <a:ext cx="6158416" cy="337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5035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CC68CB-31B3-BA88-5141-E7CE536AF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K의 값에 따른 정확도 변화</a:t>
            </a:r>
          </a:p>
        </p:txBody>
      </p:sp>
      <p:pic>
        <p:nvPicPr>
          <p:cNvPr id="4" name="내용 개체 틀 3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EE886027-9773-960E-92EE-13E501301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1057" y="1408635"/>
            <a:ext cx="6096000" cy="2022301"/>
          </a:xfrm>
        </p:spPr>
      </p:pic>
      <p:pic>
        <p:nvPicPr>
          <p:cNvPr id="5" name="그림 4" descr="스크린샷, 라인, 디스플레이, 그래프이(가) 표시된 사진&#10;&#10;자동 생성된 설명">
            <a:extLst>
              <a:ext uri="{FF2B5EF4-FFF2-40B4-BE49-F238E27FC236}">
                <a16:creationId xmlns:a16="http://schemas.microsoft.com/office/drawing/2014/main" id="{CE84B598-9C2C-9A4A-DF60-A93C17F14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066" y="3739416"/>
            <a:ext cx="6096000" cy="279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20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D47992-00C0-B66C-149A-DDBF7DBF6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rgbClr val="FFFFFF"/>
                </a:solidFill>
                <a:ea typeface="맑은 고딕"/>
              </a:rPr>
              <a:t>결과 해석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7449C4-4D70-6E08-EBE6-47EC183C8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dirty="0">
                <a:ea typeface="+mn-lt"/>
                <a:cs typeface="+mn-lt"/>
              </a:rPr>
              <a:t>최대 </a:t>
            </a:r>
            <a:r>
              <a:rPr lang="ko-KR" dirty="0" err="1">
                <a:ea typeface="+mn-lt"/>
                <a:cs typeface="+mn-lt"/>
              </a:rPr>
              <a:t>test</a:t>
            </a:r>
            <a:r>
              <a:rPr lang="ko-KR" dirty="0">
                <a:ea typeface="+mn-lt"/>
                <a:cs typeface="+mn-lt"/>
              </a:rPr>
              <a:t> </a:t>
            </a:r>
            <a:r>
              <a:rPr lang="ko-KR" dirty="0" err="1">
                <a:ea typeface="+mn-lt"/>
                <a:cs typeface="+mn-lt"/>
              </a:rPr>
              <a:t>set</a:t>
            </a:r>
            <a:r>
              <a:rPr lang="ko-KR" dirty="0">
                <a:ea typeface="+mn-lt"/>
                <a:cs typeface="+mn-lt"/>
              </a:rPr>
              <a:t> 정확도를 가진 </a:t>
            </a:r>
            <a:r>
              <a:rPr lang="ko-KR" dirty="0" err="1">
                <a:ea typeface="+mn-lt"/>
                <a:cs typeface="+mn-lt"/>
              </a:rPr>
              <a:t>k값은</a:t>
            </a:r>
            <a:r>
              <a:rPr lang="ko-KR" dirty="0">
                <a:ea typeface="+mn-lt"/>
                <a:cs typeface="+mn-lt"/>
              </a:rPr>
              <a:t> 78이며, 최대 정확도는 73%였다. k의 범위가 5까지였을 때, 최대 정확도가 약 55%였다는 것을 보면,</a:t>
            </a:r>
            <a:r>
              <a:rPr lang="ko-KR" altLang="en-US" dirty="0">
                <a:ea typeface="+mn-lt"/>
                <a:cs typeface="+mn-lt"/>
              </a:rPr>
              <a:t> </a:t>
            </a:r>
            <a:r>
              <a:rPr lang="ko-KR" dirty="0">
                <a:ea typeface="+mn-lt"/>
                <a:cs typeface="+mn-lt"/>
              </a:rPr>
              <a:t> k의 값을 어느 정도 늘리면 k의 값과 최대 정확도는 정비례한다는 사실을 알 수 있습니다.</a:t>
            </a:r>
            <a:endParaRPr lang="ko-KR" altLang="en-US" dirty="0"/>
          </a:p>
          <a:p>
            <a:r>
              <a:rPr lang="ko-KR" dirty="0">
                <a:ea typeface="+mn-lt"/>
                <a:cs typeface="+mn-lt"/>
              </a:rPr>
              <a:t>하지만, </a:t>
            </a:r>
            <a:r>
              <a:rPr lang="ko-KR" dirty="0" err="1">
                <a:ea typeface="+mn-lt"/>
                <a:cs typeface="+mn-lt"/>
              </a:rPr>
              <a:t>k가</a:t>
            </a:r>
            <a:r>
              <a:rPr lang="ko-KR" dirty="0">
                <a:ea typeface="+mn-lt"/>
                <a:cs typeface="+mn-lt"/>
              </a:rPr>
              <a:t> 78을 넘어가는 시점에서 최대 정확도는 유의미하게 높아지지 않았으며, 어느 시점부터는 같은 최대 </a:t>
            </a:r>
            <a:r>
              <a:rPr lang="ko-KR" dirty="0" err="1">
                <a:ea typeface="+mn-lt"/>
                <a:cs typeface="+mn-lt"/>
              </a:rPr>
              <a:t>정확도값을</a:t>
            </a:r>
            <a:r>
              <a:rPr lang="ko-KR" dirty="0">
                <a:ea typeface="+mn-lt"/>
                <a:cs typeface="+mn-lt"/>
              </a:rPr>
              <a:t> 보였습니다.</a:t>
            </a:r>
            <a:endParaRPr lang="ko-KR" dirty="0"/>
          </a:p>
          <a:p>
            <a:r>
              <a:rPr lang="ko-KR" dirty="0">
                <a:ea typeface="+mn-lt"/>
                <a:cs typeface="+mn-lt"/>
              </a:rPr>
              <a:t>이는 적정한 </a:t>
            </a:r>
            <a:r>
              <a:rPr lang="ko-KR" dirty="0" err="1">
                <a:ea typeface="+mn-lt"/>
                <a:cs typeface="+mn-lt"/>
              </a:rPr>
              <a:t>k값의</a:t>
            </a:r>
            <a:r>
              <a:rPr lang="ko-KR" dirty="0">
                <a:ea typeface="+mn-lt"/>
                <a:cs typeface="+mn-lt"/>
              </a:rPr>
              <a:t> 범위를 넘어가면 더 이상 k의 값을 늘리는 것이 의미가 많지 않다는 것을 보여줍니다.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3496461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내용 개체 틀 3" descr="텍스트, 폰트, 친필, 스크린샷이(가) 표시된 사진&#10;&#10;자동 생성된 설명">
            <a:extLst>
              <a:ext uri="{FF2B5EF4-FFF2-40B4-BE49-F238E27FC236}">
                <a16:creationId xmlns:a16="http://schemas.microsoft.com/office/drawing/2014/main" id="{B3ABAB77-4A27-5A69-A7EB-B6899E589E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025" y="531813"/>
            <a:ext cx="6553200" cy="855663"/>
          </a:xfrm>
        </p:spPr>
      </p:pic>
      <p:pic>
        <p:nvPicPr>
          <p:cNvPr id="5" name="그림 4" descr="도표, 라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5FE67E3A-5A2A-D691-B1C1-AC0FFF6CF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025" y="1458913"/>
            <a:ext cx="6553200" cy="48736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96C50DF-A86E-F90D-0190-5A473E2A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4800" kern="1200" dirty="0">
                <a:solidFill>
                  <a:srgbClr val="FFFFFF"/>
                </a:solidFill>
                <a:latin typeface="+mj-lt"/>
                <a:ea typeface="맑은 고딕"/>
                <a:cs typeface="+mj-cs"/>
              </a:rPr>
              <a:t>데이터 기간에 따른 정확도 변화</a:t>
            </a:r>
            <a:r>
              <a:rPr lang="en-US" altLang="ko-KR" sz="4800" kern="1200" dirty="0">
                <a:solidFill>
                  <a:srgbClr val="FFFFFF"/>
                </a:solidFill>
                <a:latin typeface="+mj-lt"/>
                <a:ea typeface="맑은 고딕"/>
                <a:cs typeface="+mj-cs"/>
              </a:rPr>
              <a:t>(5</a:t>
            </a:r>
            <a:r>
              <a:rPr lang="ko-KR" altLang="en-US" sz="4800" kern="1200" dirty="0">
                <a:solidFill>
                  <a:srgbClr val="FFFFFF"/>
                </a:solidFill>
                <a:latin typeface="+mj-lt"/>
                <a:ea typeface="맑은 고딕"/>
                <a:cs typeface="+mj-cs"/>
              </a:rPr>
              <a:t>년 </a:t>
            </a:r>
            <a:r>
              <a:rPr lang="ko-KR" altLang="en-US" sz="4800" dirty="0">
                <a:solidFill>
                  <a:srgbClr val="FFFFFF"/>
                </a:solidFill>
                <a:ea typeface="맑은 고딕"/>
              </a:rPr>
              <a:t>단위</a:t>
            </a:r>
            <a:r>
              <a:rPr lang="en-US" altLang="ko-KR" sz="4800" kern="1200" dirty="0">
                <a:solidFill>
                  <a:srgbClr val="FFFFFF"/>
                </a:solidFill>
                <a:latin typeface="+mj-lt"/>
                <a:ea typeface="맑은 고딕"/>
                <a:cs typeface="+mj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94883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9F4570E-1C78-0394-8240-19863FBA1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ko-KR" altLang="en-US" sz="3600">
                <a:solidFill>
                  <a:schemeClr val="tx2"/>
                </a:solidFill>
                <a:ea typeface="맑은 고딕"/>
              </a:rPr>
              <a:t>결과!</a:t>
            </a:r>
          </a:p>
        </p:txBody>
      </p:sp>
      <p:pic>
        <p:nvPicPr>
          <p:cNvPr id="7" name="Graphic 6" descr="확인 표시">
            <a:extLst>
              <a:ext uri="{FF2B5EF4-FFF2-40B4-BE49-F238E27FC236}">
                <a16:creationId xmlns:a16="http://schemas.microsoft.com/office/drawing/2014/main" id="{5930C374-176B-89D0-FEA5-A662C0187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8330CE-15AC-E70A-D712-A7C961F63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sz="1800">
                <a:solidFill>
                  <a:schemeClr val="tx2"/>
                </a:solidFill>
                <a:ea typeface="+mn-lt"/>
                <a:cs typeface="+mn-lt"/>
              </a:rPr>
              <a:t>split_ratio는 너무 높게 설정하지도 않고, 너무 낮게 설정하지도 않는 것이 좋다. 약 0.75 정도가 좋습니다.</a:t>
            </a:r>
            <a:endParaRPr lang="ko-KR" altLang="en-US" sz="1800">
              <a:solidFill>
                <a:schemeClr val="tx2"/>
              </a:solidFill>
              <a:ea typeface="맑은 고딕" panose="020B0503020000020004" pitchFamily="34" charset="-127"/>
              <a:cs typeface="+mn-lt"/>
            </a:endParaRPr>
          </a:p>
          <a:p>
            <a:endParaRPr lang="ko-KR" sz="1800">
              <a:solidFill>
                <a:schemeClr val="tx2"/>
              </a:solidFill>
              <a:ea typeface="맑은 고딕"/>
            </a:endParaRPr>
          </a:p>
          <a:p>
            <a:r>
              <a:rPr lang="en-US" altLang="ko-KR" sz="1800">
                <a:solidFill>
                  <a:schemeClr val="tx2"/>
                </a:solidFill>
                <a:ea typeface="+mn-lt"/>
                <a:cs typeface="+mn-lt"/>
              </a:rPr>
              <a:t>k</a:t>
            </a:r>
            <a:r>
              <a:rPr lang="ko-KR" altLang="en-US" sz="1800">
                <a:solidFill>
                  <a:schemeClr val="tx2"/>
                </a:solidFill>
                <a:ea typeface="+mn-lt"/>
                <a:cs typeface="+mn-lt"/>
              </a:rPr>
              <a:t>의 개수는 일정 수준까지 올리면 높일수록 정확도가 정비례하지만</a:t>
            </a:r>
            <a:r>
              <a:rPr lang="en-US" altLang="ko-KR" sz="1800">
                <a:solidFill>
                  <a:schemeClr val="tx2"/>
                </a:solidFill>
                <a:ea typeface="+mn-lt"/>
                <a:cs typeface="+mn-lt"/>
              </a:rPr>
              <a:t>,</a:t>
            </a:r>
            <a:r>
              <a:rPr lang="ko-KR" altLang="en-US" sz="1800">
                <a:solidFill>
                  <a:schemeClr val="tx2"/>
                </a:solidFill>
                <a:ea typeface="+mn-lt"/>
                <a:cs typeface="+mn-lt"/>
              </a:rPr>
              <a:t> 너무 높이면 최대 정확도가 개선되지 않습니다</a:t>
            </a:r>
            <a:r>
              <a:rPr lang="en-US" altLang="ko-KR" sz="1800">
                <a:solidFill>
                  <a:schemeClr val="tx2"/>
                </a:solidFill>
                <a:ea typeface="+mn-lt"/>
                <a:cs typeface="+mn-lt"/>
              </a:rPr>
              <a:t>.</a:t>
            </a:r>
            <a:r>
              <a:rPr lang="ko-KR" altLang="en-US" sz="1800">
                <a:solidFill>
                  <a:schemeClr val="tx2"/>
                </a:solidFill>
                <a:ea typeface="+mn-lt"/>
                <a:cs typeface="+mn-lt"/>
              </a:rPr>
              <a:t> 어느 정도까지 </a:t>
            </a:r>
            <a:r>
              <a:rPr lang="en-US" altLang="ko-KR" sz="1800">
                <a:solidFill>
                  <a:schemeClr val="tx2"/>
                </a:solidFill>
                <a:ea typeface="+mn-lt"/>
                <a:cs typeface="+mn-lt"/>
              </a:rPr>
              <a:t>k</a:t>
            </a:r>
            <a:r>
              <a:rPr lang="ko-KR" altLang="en-US" sz="1800">
                <a:solidFill>
                  <a:schemeClr val="tx2"/>
                </a:solidFill>
                <a:ea typeface="+mn-lt"/>
                <a:cs typeface="+mn-lt"/>
              </a:rPr>
              <a:t>의 값을 올리되</a:t>
            </a:r>
            <a:r>
              <a:rPr lang="en-US" altLang="ko-KR" sz="1800">
                <a:solidFill>
                  <a:schemeClr val="tx2"/>
                </a:solidFill>
                <a:ea typeface="+mn-lt"/>
                <a:cs typeface="+mn-lt"/>
              </a:rPr>
              <a:t>,</a:t>
            </a:r>
            <a:r>
              <a:rPr lang="ko-KR" altLang="en-US" sz="1800">
                <a:solidFill>
                  <a:schemeClr val="tx2"/>
                </a:solidFill>
                <a:ea typeface="+mn-lt"/>
                <a:cs typeface="+mn-lt"/>
              </a:rPr>
              <a:t> 정확도의 최고점을 찾으면</a:t>
            </a:r>
            <a:r>
              <a:rPr lang="en-US" altLang="ko-KR" sz="1800">
                <a:solidFill>
                  <a:schemeClr val="tx2"/>
                </a:solidFill>
                <a:ea typeface="+mn-lt"/>
                <a:cs typeface="+mn-lt"/>
              </a:rPr>
              <a:t>,</a:t>
            </a:r>
            <a:r>
              <a:rPr lang="ko-KR" altLang="en-US" sz="1800">
                <a:solidFill>
                  <a:schemeClr val="tx2"/>
                </a:solidFill>
                <a:ea typeface="+mn-lt"/>
                <a:cs typeface="+mn-lt"/>
              </a:rPr>
              <a:t> 굳이 </a:t>
            </a:r>
            <a:r>
              <a:rPr lang="en-US" altLang="ko-KR" sz="1800">
                <a:solidFill>
                  <a:schemeClr val="tx2"/>
                </a:solidFill>
                <a:ea typeface="+mn-lt"/>
                <a:cs typeface="+mn-lt"/>
              </a:rPr>
              <a:t>k</a:t>
            </a:r>
            <a:r>
              <a:rPr lang="ko-KR" altLang="en-US" sz="1800">
                <a:solidFill>
                  <a:schemeClr val="tx2"/>
                </a:solidFill>
                <a:ea typeface="+mn-lt"/>
                <a:cs typeface="+mn-lt"/>
              </a:rPr>
              <a:t>의 값을 늘릴 필요가 없습니다</a:t>
            </a:r>
            <a:r>
              <a:rPr lang="en-US" altLang="ko-KR" sz="1800">
                <a:solidFill>
                  <a:schemeClr val="tx2"/>
                </a:solidFill>
                <a:ea typeface="+mn-lt"/>
                <a:cs typeface="+mn-lt"/>
              </a:rPr>
              <a:t>.</a:t>
            </a:r>
          </a:p>
          <a:p>
            <a:endParaRPr lang="en-US" altLang="ko-KR" sz="1800">
              <a:solidFill>
                <a:schemeClr val="tx2"/>
              </a:solidFill>
              <a:ea typeface="맑은 고딕"/>
            </a:endParaRPr>
          </a:p>
          <a:p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데이터의 양은 많으면 많을 수록 </a:t>
            </a:r>
            <a:r>
              <a:rPr lang="ko-KR" altLang="en-US" sz="1800">
                <a:solidFill>
                  <a:schemeClr val="tx2"/>
                </a:solidFill>
                <a:ea typeface="+mn-lt"/>
                <a:cs typeface="+mn-lt"/>
              </a:rPr>
              <a:t>좋습니다.</a:t>
            </a:r>
            <a:endParaRPr lang="en-US" altLang="ko-KR" sz="1800">
              <a:solidFill>
                <a:schemeClr val="tx2"/>
              </a:solidFill>
              <a:ea typeface="맑은 고딕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732160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1FA16CD-A80D-1797-BD9D-0BF2D4CD6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5400">
                <a:ea typeface="맑은 고딕"/>
              </a:rPr>
              <a:t>인사이트</a:t>
            </a:r>
            <a:endParaRPr lang="ko-KR" altLang="en-US" sz="54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6CE329-7E72-7D56-67AA-537664A4E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ko-KR" sz="2200">
                <a:ea typeface="+mn-lt"/>
                <a:cs typeface="+mn-lt"/>
              </a:rPr>
              <a:t>보통 주가 분석 관련 knn의 정확도는 50프로 중후반대를 보이나, 적절한 split_ratio 값, k의 개수, 데이터의 양을 알아내면 정확도를 73% 정도까지 끌어 올릴 수 있다는 사실을 알 수 있습니다. 이는 우리가 관련 변수 및 데이터를 어떻게 다루느냐에 따라 모델의 정확도가 달라질 수 있음을 알 수 있습니다.</a:t>
            </a:r>
            <a:endParaRPr lang="ko-KR" altLang="en-US" sz="2200"/>
          </a:p>
          <a:p>
            <a:endParaRPr lang="ko-KR" sz="2200"/>
          </a:p>
          <a:p>
            <a:r>
              <a:rPr lang="ko-KR" sz="2200">
                <a:ea typeface="+mn-lt"/>
                <a:cs typeface="+mn-lt"/>
              </a:rPr>
              <a:t>knn을 절대 모멘텀 예측에 100프로 적용하는 것은 무리가 있을 수 있습니다. 최대 정확도가 70%초중반대이기 때문입니다. 하지만, 보통 주가 예측 관련 knn의 정확도가 50프로대 중후반인 것을 감안할 때, 참고할 수 있는 지표정도는 될 수 있을 것입니다.</a:t>
            </a:r>
            <a:endParaRPr lang="ko-KR" sz="2200"/>
          </a:p>
        </p:txBody>
      </p:sp>
    </p:spTree>
    <p:extLst>
      <p:ext uri="{BB962C8B-B14F-4D97-AF65-F5344CB8AC3E}">
        <p14:creationId xmlns:p14="http://schemas.microsoft.com/office/powerpoint/2010/main" val="24330456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내용 개체 틀 3" descr="클립아트, 그림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396EDA47-A48F-D4B4-5A7C-FFB6DAEC0E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526" r="9089" b="1655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197FCD-CF3D-FF2D-D762-86628EAE7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800">
                <a:solidFill>
                  <a:schemeClr val="bg1"/>
                </a:solidFill>
              </a:rPr>
              <a:t>개선 방안</a:t>
            </a:r>
            <a:endParaRPr lang="en-US" altLang="ko-KR" sz="480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4961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30FE7C-0930-3021-9D42-598267EA3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누가 미국사람 아니랄까봐</a:t>
            </a:r>
            <a:r>
              <a:rPr lang="en-US" altLang="ko-KR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...</a:t>
            </a:r>
          </a:p>
        </p:txBody>
      </p:sp>
      <p:pic>
        <p:nvPicPr>
          <p:cNvPr id="7" name="내용 개체 틀 6" descr="만화 영화, 애니메이션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2725BD6E-1C17-84F5-13E9-5A2B87B9A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745839"/>
            <a:ext cx="10905066" cy="42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3293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F896A8-A483-BFC5-DDB4-262FCCB12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2.마법 공식-방법 설명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E80DB0-957F-8BA1-7A97-8781788E9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ko-KR" dirty="0">
                <a:ea typeface="+mn-lt"/>
                <a:cs typeface="+mn-lt"/>
              </a:rPr>
              <a:t>투자에 사용할 자금과 투자 대상 기업 규모를 설정하고,</a:t>
            </a:r>
            <a:r>
              <a:rPr lang="ko-KR" altLang="en-US" dirty="0">
                <a:ea typeface="+mn-lt"/>
                <a:cs typeface="+mn-lt"/>
              </a:rPr>
              <a:t> </a:t>
            </a:r>
            <a:r>
              <a:rPr lang="ko-KR" dirty="0">
                <a:ea typeface="+mn-lt"/>
                <a:cs typeface="+mn-lt"/>
              </a:rPr>
              <a:t>마법공식에 따른 순위를 나열합니다.</a:t>
            </a:r>
            <a:endParaRPr lang="ko-KR" dirty="0">
              <a:ea typeface="맑은 고딕"/>
            </a:endParaRPr>
          </a:p>
          <a:p>
            <a:endParaRPr lang="ko-KR" dirty="0">
              <a:ea typeface="맑은 고딕"/>
            </a:endParaRPr>
          </a:p>
          <a:p>
            <a:r>
              <a:rPr lang="ko-KR" altLang="en-US" dirty="0">
                <a:ea typeface="+mn-lt"/>
                <a:cs typeface="+mn-lt"/>
              </a:rPr>
              <a:t>예를 들어</a:t>
            </a:r>
            <a:r>
              <a:rPr lang="en-US" altLang="ko-KR" dirty="0">
                <a:ea typeface="+mn-lt"/>
                <a:cs typeface="+mn-lt"/>
              </a:rPr>
              <a:t>,</a:t>
            </a:r>
            <a:r>
              <a:rPr lang="ko-KR" altLang="en-US" dirty="0">
                <a:ea typeface="+mn-lt"/>
                <a:cs typeface="+mn-lt"/>
              </a:rPr>
              <a:t> 코스피 </a:t>
            </a:r>
            <a:r>
              <a:rPr lang="en-US" altLang="ko-KR" dirty="0">
                <a:ea typeface="+mn-lt"/>
                <a:cs typeface="+mn-lt"/>
              </a:rPr>
              <a:t>200</a:t>
            </a:r>
            <a:r>
              <a:rPr lang="ko-KR" altLang="en-US" dirty="0">
                <a:ea typeface="+mn-lt"/>
                <a:cs typeface="+mn-lt"/>
              </a:rPr>
              <a:t>에서 자본 수익률이 높은 기업에 대한 순</a:t>
            </a:r>
            <a:r>
              <a:rPr lang="ko-KR" altLang="en-US">
                <a:ea typeface="+mn-lt"/>
                <a:cs typeface="+mn-lt"/>
              </a:rPr>
              <a:t>위를 매기고</a:t>
            </a:r>
            <a:r>
              <a:rPr lang="en-US" altLang="ko-KR">
                <a:ea typeface="+mn-lt"/>
                <a:cs typeface="+mn-lt"/>
              </a:rPr>
              <a:t>,</a:t>
            </a:r>
            <a:r>
              <a:rPr lang="ko-KR" altLang="en-US">
                <a:ea typeface="+mn-lt"/>
                <a:cs typeface="+mn-lt"/>
              </a:rPr>
              <a:t> 동시에 이익 수익률이 높은 기업을 순서대로 나열합니다</a:t>
            </a:r>
            <a:r>
              <a:rPr lang="en-US" altLang="ko-KR" dirty="0">
                <a:ea typeface="+mn-lt"/>
                <a:cs typeface="+mn-lt"/>
              </a:rPr>
              <a:t>.</a:t>
            </a:r>
            <a:endParaRPr lang="ko-KR">
              <a:ea typeface="맑은 고딕"/>
            </a:endParaRPr>
          </a:p>
          <a:p>
            <a:endParaRPr lang="ko-KR" altLang="en-US" dirty="0">
              <a:ea typeface="맑은 고딕"/>
            </a:endParaRPr>
          </a:p>
          <a:p>
            <a:r>
              <a:rPr lang="ko-KR" dirty="0">
                <a:ea typeface="+mn-lt"/>
                <a:cs typeface="+mn-lt"/>
              </a:rPr>
              <a:t>그러고 나서, 자본 수익률 순위와 이익 수익률 순위를 더합니다.</a:t>
            </a:r>
            <a:endParaRPr lang="ko-KR" altLang="en-US" dirty="0">
              <a:ea typeface="맑은 고딕"/>
            </a:endParaRPr>
          </a:p>
          <a:p>
            <a:endParaRPr lang="ko-KR"/>
          </a:p>
          <a:p>
            <a:r>
              <a:rPr lang="ko-KR" dirty="0">
                <a:ea typeface="+mn-lt"/>
                <a:cs typeface="+mn-lt"/>
              </a:rPr>
              <a:t>예를 들면, 자본 수익률(ROA) 순위 1위와 이익 수익률(PER) 순위 4위의 총합은 5입니다.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3628803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226AD7-27CB-C958-56BB-7547760FA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이 과정에서 저렴하지만 </a:t>
            </a:r>
            <a:r>
              <a:rPr lang="ko-KR" altLang="en-US" dirty="0" err="1">
                <a:ea typeface="맑은 고딕"/>
              </a:rPr>
              <a:t>우량한</a:t>
            </a:r>
            <a:r>
              <a:rPr lang="ko-KR" altLang="en-US" dirty="0">
                <a:ea typeface="맑은 고딕"/>
              </a:rPr>
              <a:t> 종목을 선별.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CDC61A-96BE-1146-79F8-0B7295F61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ko-KR" altLang="en-US" dirty="0">
                <a:ea typeface="맑은 고딕"/>
              </a:rPr>
              <a:t>더한 등수가 낮은 순으로 순위를 매긴다.</a:t>
            </a:r>
            <a:endParaRPr lang="ko-KR" altLang="en-US" dirty="0">
              <a:ea typeface="맑은 고딕" panose="020B0503020000020004" pitchFamily="34" charset="-127"/>
            </a:endParaRPr>
          </a:p>
          <a:p>
            <a:endParaRPr lang="ko-KR" altLang="en-US" dirty="0">
              <a:ea typeface="맑은 고딕"/>
            </a:endParaRPr>
          </a:p>
          <a:p>
            <a:r>
              <a:rPr lang="ko-KR" dirty="0">
                <a:ea typeface="+mn-lt"/>
                <a:cs typeface="+mn-lt"/>
              </a:rPr>
              <a:t>이 과정에서, </a:t>
            </a:r>
            <a:r>
              <a:rPr lang="ko-KR" dirty="0" err="1">
                <a:ea typeface="+mn-lt"/>
                <a:cs typeface="+mn-lt"/>
              </a:rPr>
              <a:t>ROA는</a:t>
            </a:r>
            <a:r>
              <a:rPr lang="ko-KR" dirty="0">
                <a:ea typeface="+mn-lt"/>
                <a:cs typeface="+mn-lt"/>
              </a:rPr>
              <a:t> 높고, </a:t>
            </a:r>
            <a:r>
              <a:rPr lang="ko-KR" dirty="0" err="1">
                <a:ea typeface="+mn-lt"/>
                <a:cs typeface="+mn-lt"/>
              </a:rPr>
              <a:t>PER는</a:t>
            </a:r>
            <a:r>
              <a:rPr lang="ko-KR" dirty="0">
                <a:ea typeface="+mn-lt"/>
                <a:cs typeface="+mn-lt"/>
              </a:rPr>
              <a:t> 낮은 저렴하지만 </a:t>
            </a:r>
            <a:r>
              <a:rPr lang="ko-KR" dirty="0" err="1">
                <a:ea typeface="+mn-lt"/>
                <a:cs typeface="+mn-lt"/>
              </a:rPr>
              <a:t>우량한</a:t>
            </a:r>
            <a:r>
              <a:rPr lang="ko-KR" dirty="0">
                <a:ea typeface="+mn-lt"/>
                <a:cs typeface="+mn-lt"/>
              </a:rPr>
              <a:t> 종목을 선별합니다</a:t>
            </a:r>
            <a:r>
              <a:rPr lang="en-US" altLang="ko-KR" dirty="0">
                <a:ea typeface="+mn-lt"/>
                <a:cs typeface="+mn-lt"/>
              </a:rPr>
              <a:t>.(</a:t>
            </a:r>
            <a:r>
              <a:rPr lang="ko-KR" altLang="en-US" dirty="0" err="1">
                <a:ea typeface="+mn-lt"/>
                <a:cs typeface="+mn-lt"/>
              </a:rPr>
              <a:t>설명시</a:t>
            </a:r>
            <a:r>
              <a:rPr lang="ko-KR" altLang="en-US" dirty="0">
                <a:ea typeface="+mn-lt"/>
                <a:cs typeface="+mn-lt"/>
              </a:rPr>
              <a:t> 길어지므로 자세한 설명은 생략</a:t>
            </a:r>
            <a:r>
              <a:rPr lang="en-US" altLang="ko-KR" dirty="0">
                <a:ea typeface="+mn-lt"/>
                <a:cs typeface="+mn-lt"/>
              </a:rPr>
              <a:t>)</a:t>
            </a:r>
            <a:endParaRPr lang="ko-KR" altLang="en-US" dirty="0">
              <a:ea typeface="+mn-lt"/>
              <a:cs typeface="+mn-lt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 err="1">
                <a:ea typeface="맑은 고딕"/>
              </a:rPr>
              <a:t>등수가</a:t>
            </a:r>
            <a:r>
              <a:rPr lang="en-US" altLang="ko-KR" dirty="0">
                <a:ea typeface="맑은 고딕"/>
              </a:rPr>
              <a:t> </a:t>
            </a:r>
            <a:r>
              <a:rPr lang="en-US" altLang="ko-KR" dirty="0" err="1">
                <a:ea typeface="맑은 고딕"/>
              </a:rPr>
              <a:t>가장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낮은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기업들을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매수</a:t>
            </a:r>
            <a:r>
              <a:rPr lang="en-US" altLang="ko-KR" dirty="0">
                <a:ea typeface="맑은 고딕"/>
              </a:rPr>
              <a:t>---&gt; 첫 </a:t>
            </a:r>
            <a:r>
              <a:rPr lang="en-US" altLang="ko-KR" dirty="0" err="1">
                <a:ea typeface="맑은 고딕"/>
              </a:rPr>
              <a:t>투자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기간</a:t>
            </a:r>
            <a:r>
              <a:rPr lang="en-US" altLang="ko-KR" dirty="0">
                <a:ea typeface="맑은 고딕"/>
              </a:rPr>
              <a:t> 1년 </a:t>
            </a:r>
            <a:r>
              <a:rPr lang="en-US" altLang="ko-KR" dirty="0" err="1">
                <a:ea typeface="맑은 고딕"/>
              </a:rPr>
              <a:t>동안은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투자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금액의</a:t>
            </a:r>
            <a:r>
              <a:rPr lang="en-US" altLang="ko-KR" dirty="0">
                <a:ea typeface="맑은 고딕"/>
              </a:rPr>
              <a:t> 20프로만 </a:t>
            </a:r>
            <a:r>
              <a:rPr lang="en-US" altLang="ko-KR" dirty="0" err="1">
                <a:ea typeface="맑은 고딕"/>
              </a:rPr>
              <a:t>매수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 err="1">
                <a:ea typeface="맑은 고딕"/>
              </a:rPr>
              <a:t>나머지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자금을</a:t>
            </a:r>
            <a:r>
              <a:rPr lang="en-US" altLang="ko-KR" dirty="0">
                <a:ea typeface="맑은 고딕"/>
              </a:rPr>
              <a:t> 2~3개월마다 위 </a:t>
            </a:r>
            <a:r>
              <a:rPr lang="en-US" altLang="ko-KR" dirty="0" err="1">
                <a:ea typeface="맑은 고딕"/>
              </a:rPr>
              <a:t>과정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반복해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예정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투자금의</a:t>
            </a:r>
            <a:r>
              <a:rPr lang="en-US" altLang="ko-KR" dirty="0">
                <a:ea typeface="맑은 고딕"/>
              </a:rPr>
              <a:t> 100프로로를 </a:t>
            </a:r>
            <a:r>
              <a:rPr lang="en-US" altLang="ko-KR" dirty="0" err="1">
                <a:ea typeface="맑은 고딕"/>
              </a:rPr>
              <a:t>사용해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매수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 err="1">
                <a:ea typeface="맑은 고딕"/>
              </a:rPr>
              <a:t>매수를</a:t>
            </a:r>
            <a:r>
              <a:rPr lang="en-US" altLang="ko-KR" dirty="0">
                <a:ea typeface="맑은 고딕"/>
              </a:rPr>
              <a:t> 한 뒤 1년 </a:t>
            </a:r>
            <a:r>
              <a:rPr lang="en-US" altLang="ko-KR" dirty="0" err="1">
                <a:ea typeface="맑은 고딕"/>
              </a:rPr>
              <a:t>동안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홀딩</a:t>
            </a:r>
            <a:r>
              <a:rPr lang="en-US" altLang="ko-KR" dirty="0">
                <a:ea typeface="맑은 고딕"/>
              </a:rPr>
              <a:t>/</a:t>
            </a:r>
            <a:r>
              <a:rPr lang="en-US" altLang="ko-KR" dirty="0" err="1">
                <a:ea typeface="맑은 고딕"/>
              </a:rPr>
              <a:t>되팔기의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과정을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반복</a:t>
            </a:r>
          </a:p>
          <a:p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612915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3DC4CE-6FC7-AFD4-2E2F-BA8DF741A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961" y="107547"/>
            <a:ext cx="10515600" cy="1325563"/>
          </a:xfrm>
        </p:spPr>
        <p:txBody>
          <a:bodyPr/>
          <a:lstStyle/>
          <a:p>
            <a:r>
              <a:rPr lang="ko-KR" altLang="en-US">
                <a:ea typeface="맑은 고딕"/>
              </a:rPr>
              <a:t>다 보여드리고 싶지만....</a:t>
            </a:r>
            <a:endParaRPr lang="ko-KR" altLang="en-US"/>
          </a:p>
        </p:txBody>
      </p:sp>
      <p:pic>
        <p:nvPicPr>
          <p:cNvPr id="4" name="내용 개체 틀 3" descr="텍스트, 예술, 그래픽 디자인, 댄스이(가) 표시된 사진&#10;&#10;자동 생성된 설명">
            <a:extLst>
              <a:ext uri="{FF2B5EF4-FFF2-40B4-BE49-F238E27FC236}">
                <a16:creationId xmlns:a16="http://schemas.microsoft.com/office/drawing/2014/main" id="{BAD8D2B5-440F-67A8-D208-61B2C00C1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9757" y="1250009"/>
            <a:ext cx="6394092" cy="5501424"/>
          </a:xfrm>
        </p:spPr>
      </p:pic>
    </p:spTree>
    <p:extLst>
      <p:ext uri="{BB962C8B-B14F-4D97-AF65-F5344CB8AC3E}">
        <p14:creationId xmlns:p14="http://schemas.microsoft.com/office/powerpoint/2010/main" val="20312013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내용 개체 틀 3" descr="만화 영화, 일러스트레이션, 클립아트, 애니메이션이(가) 표시된 사진&#10;&#10;자동 생성된 설명">
            <a:extLst>
              <a:ext uri="{FF2B5EF4-FFF2-40B4-BE49-F238E27FC236}">
                <a16:creationId xmlns:a16="http://schemas.microsoft.com/office/drawing/2014/main" id="{0EA61AD1-67E3-0E2B-6CD7-F3FA3B6C21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말풍선: 타원형 4">
            <a:extLst>
              <a:ext uri="{FF2B5EF4-FFF2-40B4-BE49-F238E27FC236}">
                <a16:creationId xmlns:a16="http://schemas.microsoft.com/office/drawing/2014/main" id="{9312A394-DEF0-B06A-B3AC-467974C6FA67}"/>
              </a:ext>
            </a:extLst>
          </p:cNvPr>
          <p:cNvSpPr/>
          <p:nvPr/>
        </p:nvSpPr>
        <p:spPr>
          <a:xfrm>
            <a:off x="6412605" y="279042"/>
            <a:ext cx="3799267" cy="1599126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ea typeface="맑은 고딕"/>
              </a:rPr>
              <a:t>이히히히</a:t>
            </a:r>
            <a:r>
              <a:rPr lang="ko-KR" altLang="en-US" dirty="0">
                <a:ea typeface="맑은 고딕"/>
              </a:rPr>
              <a:t>~~ 구현되라 </a:t>
            </a:r>
            <a:r>
              <a:rPr lang="ko-KR" altLang="en-US" dirty="0" err="1">
                <a:ea typeface="맑은 고딕"/>
              </a:rPr>
              <a:t>얍</a:t>
            </a:r>
            <a:r>
              <a:rPr lang="ko-KR" altLang="en-US" dirty="0">
                <a:ea typeface="맑은 고딕"/>
              </a:rPr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55237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FC61526-4F1F-BB81-08F7-6AAB79797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Financedatareader</a:t>
            </a:r>
            <a:r>
              <a:rPr lang="ko-KR" alt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를</a:t>
            </a:r>
            <a:r>
              <a:rPr lang="en-US" altLang="ko-KR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통해 리스트 불러오기</a:t>
            </a:r>
          </a:p>
        </p:txBody>
      </p:sp>
      <p:pic>
        <p:nvPicPr>
          <p:cNvPr id="4" name="내용 개체 틀 3" descr="텍스트, 스크린샷, 디스플레이, 번호이(가) 표시된 사진&#10;&#10;자동 생성된 설명">
            <a:extLst>
              <a:ext uri="{FF2B5EF4-FFF2-40B4-BE49-F238E27FC236}">
                <a16:creationId xmlns:a16="http://schemas.microsoft.com/office/drawing/2014/main" id="{0157D405-52C3-7631-8F50-628260006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827627"/>
            <a:ext cx="10905066" cy="408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335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ECB848C3-4E1F-A2E6-CAED-4CAE43FAB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0825" y="960438"/>
            <a:ext cx="3078163" cy="1854200"/>
          </a:xfrm>
        </p:spPr>
      </p:pic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D20CF3B-AB1E-513D-421F-2BFCABA91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313" y="960438"/>
            <a:ext cx="4003675" cy="1854200"/>
          </a:xfrm>
          <a:prstGeom prst="rect">
            <a:avLst/>
          </a:prstGeom>
        </p:spPr>
      </p:pic>
      <p:pic>
        <p:nvPicPr>
          <p:cNvPr id="6" name="그림 5" descr="텍스트, 스크린샷, 디스플레이, 번호이(가) 표시된 사진&#10;&#10;자동 생성된 설명">
            <a:extLst>
              <a:ext uri="{FF2B5EF4-FFF2-40B4-BE49-F238E27FC236}">
                <a16:creationId xmlns:a16="http://schemas.microsoft.com/office/drawing/2014/main" id="{5533536E-C675-CCE7-0F5F-893190F1A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825" y="2874963"/>
            <a:ext cx="7142163" cy="30162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CE76254-55FB-AEBE-9A4B-E5EDC8913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2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종목별 주요 지표를 찾은 다음</a:t>
            </a:r>
            <a:r>
              <a:rPr lang="en-US" altLang="ko-KR" sz="2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2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종목들을 찾습니다</a:t>
            </a:r>
            <a:r>
              <a:rPr lang="en-US" altLang="ko-KR" sz="2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64027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E9349B9-CD65-A747-9089-0AE7883C6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리스트 캡쳐 사진</a:t>
            </a:r>
            <a:endParaRPr lang="en-US" altLang="ko-KR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내용 개체 틀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CC310D6-6A75-3B8F-E0A3-26D78E93F5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6353" y="1675227"/>
            <a:ext cx="1033929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023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38D59E7-3471-E9DE-53FC-25E6C5906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 latinLnBrk="0"/>
            <a:r>
              <a:rPr lang="en-US" altLang="ko-KR" sz="3200" kern="1200" dirty="0">
                <a:solidFill>
                  <a:schemeClr val="bg1"/>
                </a:solidFill>
                <a:latin typeface="+mj-lt"/>
                <a:ea typeface="맑은 고딕"/>
                <a:cs typeface="+mj-cs"/>
              </a:rPr>
              <a:t>Per</a:t>
            </a:r>
            <a:r>
              <a:rPr lang="ko-KR" altLang="en-US" sz="3200" kern="1200" dirty="0">
                <a:solidFill>
                  <a:schemeClr val="bg1"/>
                </a:solidFill>
                <a:latin typeface="+mj-lt"/>
                <a:ea typeface="맑은 고딕"/>
                <a:cs typeface="+mj-cs"/>
              </a:rPr>
              <a:t>와</a:t>
            </a:r>
            <a:r>
              <a:rPr lang="en-US" altLang="ko-KR" sz="3200" kern="1200" dirty="0">
                <a:solidFill>
                  <a:schemeClr val="bg1"/>
                </a:solidFill>
                <a:latin typeface="+mj-lt"/>
                <a:ea typeface="맑은 고딕"/>
                <a:cs typeface="+mj-cs"/>
              </a:rPr>
              <a:t> </a:t>
            </a:r>
            <a:r>
              <a:rPr lang="en-US" altLang="ko-KR" sz="3200" kern="1200" dirty="0" err="1">
                <a:solidFill>
                  <a:schemeClr val="bg1"/>
                </a:solidFill>
                <a:latin typeface="+mj-lt"/>
                <a:ea typeface="맑은 고딕"/>
                <a:cs typeface="+mj-cs"/>
              </a:rPr>
              <a:t>roa</a:t>
            </a:r>
            <a:r>
              <a:rPr lang="en-US" altLang="ko-KR" sz="3200" kern="1200" dirty="0">
                <a:solidFill>
                  <a:schemeClr val="bg1"/>
                </a:solidFill>
                <a:latin typeface="+mj-lt"/>
                <a:ea typeface="맑은 고딕"/>
                <a:cs typeface="+mj-cs"/>
              </a:rPr>
              <a:t> </a:t>
            </a:r>
            <a:r>
              <a:rPr lang="ko-KR" altLang="en-US" sz="3200" kern="1200" dirty="0">
                <a:solidFill>
                  <a:schemeClr val="bg1"/>
                </a:solidFill>
                <a:latin typeface="+mj-lt"/>
                <a:ea typeface="맑은 고딕"/>
                <a:cs typeface="+mj-cs"/>
              </a:rPr>
              <a:t>지표를 가지고 마법 공식을 구현합니다</a:t>
            </a:r>
            <a:r>
              <a:rPr lang="en-US" altLang="ko-KR" sz="3200" kern="1200" dirty="0">
                <a:solidFill>
                  <a:schemeClr val="bg1"/>
                </a:solidFill>
                <a:latin typeface="+mj-lt"/>
                <a:ea typeface="맑은 고딕"/>
                <a:cs typeface="+mj-cs"/>
              </a:rPr>
              <a:t>.</a:t>
            </a:r>
            <a:br>
              <a:rPr lang="en-US" altLang="ko-KR" sz="3200" dirty="0">
                <a:solidFill>
                  <a:schemeClr val="bg1"/>
                </a:solidFill>
                <a:ea typeface="맑은 고딕"/>
              </a:rPr>
            </a:br>
            <a:r>
              <a:rPr lang="en-US" altLang="ko-KR" sz="3200" dirty="0">
                <a:solidFill>
                  <a:schemeClr val="bg1"/>
                </a:solidFill>
                <a:ea typeface="맑은 고딕"/>
              </a:rPr>
              <a:t>(</a:t>
            </a:r>
            <a:r>
              <a:rPr lang="en-US" altLang="ko-KR" sz="3200" dirty="0" err="1">
                <a:solidFill>
                  <a:schemeClr val="bg1"/>
                </a:solidFill>
                <a:ea typeface="맑은 고딕"/>
              </a:rPr>
              <a:t>순위가</a:t>
            </a:r>
            <a:r>
              <a:rPr lang="en-US" altLang="ko-KR" sz="320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3200" dirty="0" err="1">
                <a:solidFill>
                  <a:schemeClr val="bg1"/>
                </a:solidFill>
                <a:ea typeface="맑은 고딕"/>
              </a:rPr>
              <a:t>낮을</a:t>
            </a:r>
            <a:r>
              <a:rPr lang="en-US" altLang="ko-KR" sz="320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3200" dirty="0" err="1">
                <a:solidFill>
                  <a:schemeClr val="bg1"/>
                </a:solidFill>
                <a:ea typeface="맑은 고딕"/>
              </a:rPr>
              <a:t>수록</a:t>
            </a:r>
            <a:r>
              <a:rPr lang="en-US" altLang="ko-KR" sz="3200" dirty="0">
                <a:solidFill>
                  <a:schemeClr val="bg1"/>
                </a:solidFill>
                <a:ea typeface="맑은 고딕"/>
              </a:rPr>
              <a:t>, </a:t>
            </a:r>
            <a:r>
              <a:rPr lang="en-US" altLang="ko-KR" sz="3200" dirty="0" err="1">
                <a:solidFill>
                  <a:schemeClr val="bg1"/>
                </a:solidFill>
                <a:ea typeface="맑은 고딕"/>
              </a:rPr>
              <a:t>싸고</a:t>
            </a:r>
            <a:r>
              <a:rPr lang="en-US" altLang="ko-KR" sz="3200" dirty="0">
                <a:solidFill>
                  <a:schemeClr val="bg1"/>
                </a:solidFill>
                <a:ea typeface="맑은 고딕"/>
              </a:rPr>
              <a:t> </a:t>
            </a:r>
            <a:r>
              <a:rPr lang="en-US" altLang="ko-KR" sz="3200" dirty="0" err="1">
                <a:solidFill>
                  <a:schemeClr val="bg1"/>
                </a:solidFill>
                <a:ea typeface="맑은 고딕"/>
              </a:rPr>
              <a:t>우량한</a:t>
            </a:r>
            <a:r>
              <a:rPr lang="en-US" altLang="ko-KR" sz="320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3200" dirty="0" err="1">
                <a:solidFill>
                  <a:schemeClr val="bg1"/>
                </a:solidFill>
                <a:ea typeface="맑은 고딕"/>
              </a:rPr>
              <a:t>주식이라는</a:t>
            </a:r>
            <a:r>
              <a:rPr lang="en-US" altLang="ko-KR" sz="320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3200" dirty="0" err="1">
                <a:solidFill>
                  <a:schemeClr val="bg1"/>
                </a:solidFill>
                <a:ea typeface="맑은 고딕"/>
              </a:rPr>
              <a:t>의미입니다</a:t>
            </a:r>
            <a:r>
              <a:rPr lang="en-US" altLang="ko-KR" sz="3200" dirty="0">
                <a:solidFill>
                  <a:schemeClr val="bg1"/>
                </a:solidFill>
                <a:ea typeface="맑은 고딕"/>
              </a:rPr>
              <a:t>.)</a:t>
            </a:r>
            <a:endParaRPr lang="en-US" altLang="ko-KR" sz="3200" kern="1200" dirty="0">
              <a:solidFill>
                <a:schemeClr val="bg1"/>
              </a:solidFill>
              <a:latin typeface="+mj-lt"/>
              <a:ea typeface="맑은 고딕"/>
            </a:endParaRPr>
          </a:p>
        </p:txBody>
      </p:sp>
      <p:pic>
        <p:nvPicPr>
          <p:cNvPr id="4" name="내용 개체 틀 3" descr="텍스트, 스크린샷, 폰트, 디스플레이이(가) 표시된 사진&#10;&#10;자동 생성된 설명">
            <a:extLst>
              <a:ext uri="{FF2B5EF4-FFF2-40B4-BE49-F238E27FC236}">
                <a16:creationId xmlns:a16="http://schemas.microsoft.com/office/drawing/2014/main" id="{82AE5676-2CCF-5330-B7D9-FA937E911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991203"/>
            <a:ext cx="10905066" cy="376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67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26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03D836-B271-D65E-0410-F056CE95C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 E S U L T</a:t>
            </a:r>
          </a:p>
        </p:txBody>
      </p:sp>
      <p:pic>
        <p:nvPicPr>
          <p:cNvPr id="4" name="내용 개체 틀 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B709EDAB-946F-7611-952A-A4EE82F78D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333742"/>
            <a:ext cx="7188199" cy="418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3476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946C1D-0CD1-A705-34DD-1FF9562D0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마법 공식을 바탕으로 ,RNN 활용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09E3D-61EE-5326-187A-9D83C557B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50495"/>
            <a:ext cx="10515600" cy="4351338"/>
          </a:xfrm>
        </p:spPr>
        <p:txBody>
          <a:bodyPr/>
          <a:lstStyle/>
          <a:p>
            <a:r>
              <a:rPr lang="ko-KR" altLang="en-US" dirty="0"/>
              <a:t>참고사항</a:t>
            </a:r>
            <a:r>
              <a:rPr lang="en-US" altLang="ko-KR" dirty="0"/>
              <a:t>: </a:t>
            </a:r>
            <a:r>
              <a:rPr lang="ko-KR" altLang="en-US" dirty="0"/>
              <a:t>마법 공식을 어느 정도 따르되</a:t>
            </a:r>
            <a:r>
              <a:rPr lang="en-US" altLang="ko-KR" dirty="0"/>
              <a:t>, </a:t>
            </a:r>
            <a:r>
              <a:rPr lang="ko-KR" altLang="en-US" dirty="0"/>
              <a:t>누구나 아는 회사를 선별했습니다</a:t>
            </a:r>
            <a:r>
              <a:rPr lang="en-US" altLang="ko-KR" dirty="0"/>
              <a:t>.(</a:t>
            </a:r>
            <a:r>
              <a:rPr lang="ko-KR" altLang="en-US" dirty="0"/>
              <a:t>애플</a:t>
            </a:r>
            <a:r>
              <a:rPr lang="en-US" altLang="ko-KR" dirty="0"/>
              <a:t>,</a:t>
            </a:r>
            <a:r>
              <a:rPr lang="ko-KR" altLang="en-US" dirty="0"/>
              <a:t>구글</a:t>
            </a:r>
            <a:r>
              <a:rPr lang="en-US" altLang="ko-KR" dirty="0"/>
              <a:t>,</a:t>
            </a:r>
            <a:r>
              <a:rPr lang="ko-KR" altLang="en-US" dirty="0"/>
              <a:t>인텔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그래야 더 결과가 와닿는다고 생각했기 때문입니다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1193AF-16D9-0D03-32F0-29AE98359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40175"/>
            <a:ext cx="1924050" cy="2371725"/>
          </a:xfrm>
          <a:prstGeom prst="rect">
            <a:avLst/>
          </a:prstGeom>
        </p:spPr>
      </p:pic>
      <p:pic>
        <p:nvPicPr>
          <p:cNvPr id="1026" name="Picture 2" descr="구글 - 나무위키">
            <a:extLst>
              <a:ext uri="{FF2B5EF4-FFF2-40B4-BE49-F238E27FC236}">
                <a16:creationId xmlns:a16="http://schemas.microsoft.com/office/drawing/2014/main" id="{7CFED7ED-93C5-8257-8B62-9DF8DE775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329" y="4564062"/>
            <a:ext cx="3733800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인텔 - 나무위키">
            <a:extLst>
              <a:ext uri="{FF2B5EF4-FFF2-40B4-BE49-F238E27FC236}">
                <a16:creationId xmlns:a16="http://schemas.microsoft.com/office/drawing/2014/main" id="{C12983A2-F12B-556B-2745-6815BB0A4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208" y="4459287"/>
            <a:ext cx="341947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24869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CF193E-A96F-824C-EBDB-A13BCEB6F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Rnn</a:t>
            </a:r>
            <a:r>
              <a:rPr lang="en-US" altLang="ko-KR" dirty="0"/>
              <a:t>/LSTM</a:t>
            </a:r>
            <a:r>
              <a:rPr lang="ko-KR" altLang="en-US" dirty="0"/>
              <a:t>에 대한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0CDF46-2AE5-F093-E6CC-F3AF8AD6C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순차 데이터</a:t>
            </a:r>
            <a:r>
              <a:rPr lang="en-US" altLang="ko-KR" dirty="0"/>
              <a:t>,</a:t>
            </a:r>
            <a:r>
              <a:rPr lang="ko-KR" altLang="en-US" dirty="0"/>
              <a:t>시계열 데이터 인공 신경망 유형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Rnn</a:t>
            </a:r>
            <a:r>
              <a:rPr lang="ko-KR" altLang="en-US" dirty="0"/>
              <a:t>의 알고리즘 중 하나인 </a:t>
            </a:r>
            <a:r>
              <a:rPr lang="en-US" altLang="ko-KR" dirty="0"/>
              <a:t>LSTM</a:t>
            </a:r>
            <a:r>
              <a:rPr lang="ko-KR" altLang="en-US" dirty="0"/>
              <a:t>을 이용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Rnn</a:t>
            </a:r>
            <a:r>
              <a:rPr lang="ko-KR" altLang="en-US" dirty="0"/>
              <a:t>의 </a:t>
            </a:r>
            <a:r>
              <a:rPr lang="ko-KR" altLang="en-US" dirty="0" err="1"/>
              <a:t>그래디언트</a:t>
            </a:r>
            <a:r>
              <a:rPr lang="ko-KR" altLang="en-US" dirty="0"/>
              <a:t> 소실 문제를 해결하기 위해 고안된 모델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주가 예측 측면에서도 </a:t>
            </a:r>
            <a:r>
              <a:rPr lang="en-US" altLang="ko-KR" dirty="0"/>
              <a:t>LSTM</a:t>
            </a:r>
            <a:r>
              <a:rPr lang="ko-KR" altLang="en-US" dirty="0"/>
              <a:t>을 많이 사용했기에 </a:t>
            </a:r>
            <a:r>
              <a:rPr lang="en-US" altLang="ko-KR" dirty="0"/>
              <a:t>LSTM</a:t>
            </a:r>
            <a:r>
              <a:rPr lang="ko-KR" altLang="en-US" dirty="0"/>
              <a:t>을 활용</a:t>
            </a:r>
          </a:p>
        </p:txBody>
      </p:sp>
    </p:spTree>
    <p:extLst>
      <p:ext uri="{BB962C8B-B14F-4D97-AF65-F5344CB8AC3E}">
        <p14:creationId xmlns:p14="http://schemas.microsoft.com/office/powerpoint/2010/main" val="14902323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862596-F4BC-A61D-4556-601FAEAB0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분석</a:t>
            </a:r>
            <a:r>
              <a:rPr lang="en-US" altLang="ko-KR" dirty="0"/>
              <a:t>-</a:t>
            </a:r>
            <a:r>
              <a:rPr lang="ko-KR" altLang="en-US" dirty="0"/>
              <a:t>데이터 로드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36E31DA-E7B6-C28F-2BED-E3E765AE8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09" y="2324748"/>
            <a:ext cx="9952582" cy="3353091"/>
          </a:xfrm>
        </p:spPr>
      </p:pic>
    </p:spTree>
    <p:extLst>
      <p:ext uri="{BB962C8B-B14F-4D97-AF65-F5344CB8AC3E}">
        <p14:creationId xmlns:p14="http://schemas.microsoft.com/office/powerpoint/2010/main" val="17358076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8A86F0-E7F6-34BE-9BC1-E8BB3BE89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분석</a:t>
            </a:r>
            <a:r>
              <a:rPr lang="en-US" altLang="ko-KR" dirty="0"/>
              <a:t>-</a:t>
            </a:r>
            <a:r>
              <a:rPr lang="ko-KR" altLang="en-US" dirty="0"/>
              <a:t>데이터 가공</a:t>
            </a:r>
            <a:r>
              <a:rPr lang="en-US" altLang="ko-KR" dirty="0"/>
              <a:t>,</a:t>
            </a:r>
            <a:r>
              <a:rPr lang="ko-KR" altLang="en-US" dirty="0"/>
              <a:t>결합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6DC259-4A37-9567-7204-46C8ADE71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TALIB</a:t>
            </a:r>
            <a:r>
              <a:rPr lang="ko-KR" altLang="en-US" dirty="0"/>
              <a:t>이라는 라이브러리를 통해 기술 지표를 쉽게 만들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34BED8-155F-F500-9A4A-28359F048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33" y="3152707"/>
            <a:ext cx="5564118" cy="25957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E644AC-04A2-77D1-B561-F79232C93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986" y="3276780"/>
            <a:ext cx="6627881" cy="247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279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만화 영화, 그림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146C3555-0F30-9C0B-1D03-58B5BBE29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2872" y="643466"/>
            <a:ext cx="264625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042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4459B-6B6F-569A-6835-5CAD7FA45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분석</a:t>
            </a:r>
            <a:r>
              <a:rPr lang="en-US" altLang="ko-KR" dirty="0"/>
              <a:t>-</a:t>
            </a:r>
            <a:r>
              <a:rPr lang="ko-KR" altLang="en-US" dirty="0"/>
              <a:t>기간 명시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40D2D26-8EAF-89A1-200D-06033A123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440" y="1842559"/>
            <a:ext cx="8069120" cy="4351338"/>
          </a:xfrm>
        </p:spPr>
      </p:pic>
    </p:spTree>
    <p:extLst>
      <p:ext uri="{BB962C8B-B14F-4D97-AF65-F5344CB8AC3E}">
        <p14:creationId xmlns:p14="http://schemas.microsoft.com/office/powerpoint/2010/main" val="40411568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D81622-9F17-AE02-0BC3-5334958A0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분석</a:t>
            </a:r>
            <a:r>
              <a:rPr lang="en-US" altLang="ko-KR" dirty="0"/>
              <a:t>-</a:t>
            </a:r>
            <a:r>
              <a:rPr lang="ko-KR" altLang="en-US" dirty="0"/>
              <a:t>정규화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834471-D442-3B9C-ED0B-65416A3BA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en-US" altLang="ko-KR" dirty="0" err="1"/>
              <a:t>MinMaxScaler</a:t>
            </a:r>
            <a:r>
              <a:rPr lang="ko-KR" altLang="en-US" dirty="0"/>
              <a:t>을 사용했습니다</a:t>
            </a:r>
            <a:r>
              <a:rPr lang="en-US" altLang="ko-KR" dirty="0"/>
              <a:t>.</a:t>
            </a:r>
            <a:r>
              <a:rPr lang="ko-KR" altLang="en-US" dirty="0"/>
              <a:t>이는 데이터를 원하는 범위로 바꿔주는 함수입니다</a:t>
            </a:r>
            <a:r>
              <a:rPr lang="en-US" altLang="ko-KR" dirty="0"/>
              <a:t>.(</a:t>
            </a:r>
            <a:r>
              <a:rPr lang="ko-KR" altLang="en-US" dirty="0"/>
              <a:t>보통 </a:t>
            </a:r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1</a:t>
            </a:r>
            <a:r>
              <a:rPr lang="ko-KR" altLang="en-US" dirty="0"/>
              <a:t>까지로 많이 바꿉니다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B72541-0BDE-2192-9BD3-0C1B25686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81" y="2945803"/>
            <a:ext cx="8817104" cy="323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002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FEA47B-14A4-E2D8-C1FF-8C98D50BF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분석</a:t>
            </a:r>
            <a:r>
              <a:rPr lang="en-US" altLang="ko-KR" dirty="0"/>
              <a:t>-LSTM </a:t>
            </a:r>
            <a:r>
              <a:rPr lang="ko-KR" altLang="en-US" dirty="0"/>
              <a:t>모델 생성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83284C95-6D1F-6C6E-DB48-D0F7CDBAC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사이사이에 </a:t>
            </a:r>
            <a:r>
              <a:rPr lang="en-US" altLang="ko-KR" dirty="0" err="1"/>
              <a:t>dropout,BatchNormalization</a:t>
            </a:r>
            <a:r>
              <a:rPr lang="ko-KR" altLang="en-US" dirty="0"/>
              <a:t>을 넣어 과적합을 방지하고 정규화를 진행했습니다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19414C3-0226-7F10-D88E-13A6C64F9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518" y="2863687"/>
            <a:ext cx="9502964" cy="37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566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3D3B38-1ABF-25A0-D75E-29C11092A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분석</a:t>
            </a:r>
            <a:r>
              <a:rPr lang="en-US" altLang="ko-KR" dirty="0"/>
              <a:t>-</a:t>
            </a:r>
            <a:r>
              <a:rPr lang="ko-KR" altLang="en-US" dirty="0"/>
              <a:t>모델 학습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7B4CE97-85BA-DD28-706F-370B1066B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44669"/>
            <a:ext cx="10515600" cy="3611649"/>
          </a:xfrm>
        </p:spPr>
      </p:pic>
    </p:spTree>
    <p:extLst>
      <p:ext uri="{BB962C8B-B14F-4D97-AF65-F5344CB8AC3E}">
        <p14:creationId xmlns:p14="http://schemas.microsoft.com/office/powerpoint/2010/main" val="7567204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176ADC-0828-7EBC-93AE-247351F39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분석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89F2DC6-64D5-E2DA-4441-DBEA195CB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431" y="1936521"/>
            <a:ext cx="5730737" cy="4061812"/>
          </a:xfrm>
        </p:spPr>
      </p:pic>
    </p:spTree>
    <p:extLst>
      <p:ext uri="{BB962C8B-B14F-4D97-AF65-F5344CB8AC3E}">
        <p14:creationId xmlns:p14="http://schemas.microsoft.com/office/powerpoint/2010/main" val="1289141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640BD6-DDEB-0A00-FC71-C909EF970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파랑</a:t>
            </a:r>
            <a:r>
              <a:rPr lang="en-US" altLang="ko-KR" dirty="0"/>
              <a:t>-LSTM/ </a:t>
            </a:r>
            <a:r>
              <a:rPr lang="ko-KR" altLang="en-US" dirty="0"/>
              <a:t>주황</a:t>
            </a:r>
            <a:r>
              <a:rPr lang="en-US" altLang="ko-KR" dirty="0"/>
              <a:t>-BUY AND HOLD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F64F4B2-09E5-1454-2173-534792CE76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799" y="2054611"/>
            <a:ext cx="7021189" cy="4201480"/>
          </a:xfrm>
        </p:spPr>
      </p:pic>
    </p:spTree>
    <p:extLst>
      <p:ext uri="{BB962C8B-B14F-4D97-AF65-F5344CB8AC3E}">
        <p14:creationId xmlns:p14="http://schemas.microsoft.com/office/powerpoint/2010/main" val="2549044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F050FB-7E89-A04D-2368-25F1DF2B1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그래프</a:t>
            </a:r>
            <a:r>
              <a:rPr lang="en-US" altLang="ko-KR" dirty="0"/>
              <a:t>-</a:t>
            </a:r>
            <a:r>
              <a:rPr lang="ko-KR" altLang="en-US" dirty="0"/>
              <a:t>인텔</a:t>
            </a:r>
            <a:r>
              <a:rPr lang="en-US" altLang="ko-KR" dirty="0"/>
              <a:t>/</a:t>
            </a:r>
            <a:r>
              <a:rPr lang="ko-KR" altLang="en-US" dirty="0"/>
              <a:t>구글</a:t>
            </a:r>
            <a:r>
              <a:rPr lang="en-US" altLang="ko-KR" dirty="0"/>
              <a:t>/</a:t>
            </a:r>
            <a:r>
              <a:rPr lang="ko-KR" altLang="en-US" dirty="0"/>
              <a:t>애플 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EBCBFF8-15BA-0F7B-43DB-86E6DD127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33" y="2563135"/>
            <a:ext cx="3565138" cy="2102222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373D60A-26B5-2192-1677-1ADA6327A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917" y="2563135"/>
            <a:ext cx="3566165" cy="21022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C0CF6F-914A-814F-1675-D663C2B361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147" y="2563135"/>
            <a:ext cx="3795720" cy="224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4615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01FA00-21E3-C667-6019-09475AA12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개선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78677E-1E1E-DFF0-FC12-48E2B4644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ROC </a:t>
            </a:r>
            <a:r>
              <a:rPr lang="ko-KR" altLang="en-US" dirty="0"/>
              <a:t>그래프의 값이 </a:t>
            </a:r>
            <a:r>
              <a:rPr lang="en-US" altLang="ko-KR" dirty="0"/>
              <a:t>50</a:t>
            </a:r>
            <a:r>
              <a:rPr lang="ko-KR" altLang="en-US" dirty="0"/>
              <a:t>전후로 </a:t>
            </a:r>
            <a:r>
              <a:rPr lang="ko-KR" altLang="en-US" dirty="0" err="1"/>
              <a:t>왔다갔다</a:t>
            </a:r>
            <a:r>
              <a:rPr lang="ko-KR" altLang="en-US" dirty="0"/>
              <a:t> 하는 문제 생겼습니다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애폭</a:t>
            </a:r>
            <a:r>
              <a:rPr lang="ko-KR" altLang="en-US" dirty="0"/>
              <a:t> 값</a:t>
            </a:r>
            <a:r>
              <a:rPr lang="en-US" altLang="ko-KR" dirty="0"/>
              <a:t>, </a:t>
            </a:r>
            <a:r>
              <a:rPr lang="ko-KR" altLang="en-US" dirty="0"/>
              <a:t>배치 사이즈를 조정해 보았으나 효과가 없었습니다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결국</a:t>
            </a:r>
            <a:r>
              <a:rPr lang="en-US" altLang="ko-KR" dirty="0"/>
              <a:t> LSTM</a:t>
            </a:r>
            <a:r>
              <a:rPr lang="ko-KR" altLang="en-US" dirty="0"/>
              <a:t>의 층을 늘리거나 데이터의 양을 늘렸습니다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16842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9ADC34-0F9C-E82A-0CE3-4250EC38F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개선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23D3FB5-645D-24B5-1CFF-D47F660E3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656" y="1840837"/>
            <a:ext cx="9548687" cy="4320914"/>
          </a:xfrm>
        </p:spPr>
      </p:pic>
    </p:spTree>
    <p:extLst>
      <p:ext uri="{BB962C8B-B14F-4D97-AF65-F5344CB8AC3E}">
        <p14:creationId xmlns:p14="http://schemas.microsoft.com/office/powerpoint/2010/main" val="11681705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67FA09-FC40-DE0C-A016-C45383034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인사이트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709315-55EF-D7C7-B35A-4103777B6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/>
              <a:t>비록 모델이 완벽하지는 않지만</a:t>
            </a:r>
            <a:r>
              <a:rPr lang="en-US" altLang="ko-KR" dirty="0"/>
              <a:t>, </a:t>
            </a:r>
            <a:r>
              <a:rPr lang="ko-KR" altLang="en-US" dirty="0"/>
              <a:t>우리는 </a:t>
            </a:r>
            <a:r>
              <a:rPr lang="en-US" altLang="ko-KR" dirty="0" err="1"/>
              <a:t>lstm</a:t>
            </a:r>
            <a:r>
              <a:rPr lang="ko-KR" altLang="en-US" dirty="0"/>
              <a:t>이 수익을 볼 때는 수익을 덜 보게 할 수는 있어도 하락장에서 보는 손해의 비율을 현저히 낮춰준다는 것을 볼 수 있습니다</a:t>
            </a:r>
            <a:r>
              <a:rPr lang="en-US" altLang="ko-KR" dirty="0"/>
              <a:t>. </a:t>
            </a:r>
            <a:r>
              <a:rPr lang="ko-KR" altLang="en-US" dirty="0"/>
              <a:t>이를 통해</a:t>
            </a:r>
            <a:r>
              <a:rPr lang="en-US" altLang="ko-KR" dirty="0"/>
              <a:t>, </a:t>
            </a:r>
            <a:r>
              <a:rPr lang="ko-KR" altLang="en-US" dirty="0"/>
              <a:t>결과적으로 보는 수익률을 </a:t>
            </a:r>
            <a:r>
              <a:rPr lang="ko-KR" altLang="en-US" dirty="0" err="1"/>
              <a:t>높혀줍니다</a:t>
            </a:r>
            <a:r>
              <a:rPr lang="en-US" altLang="ko-KR" dirty="0"/>
              <a:t>.  </a:t>
            </a:r>
            <a:r>
              <a:rPr lang="ko-KR" altLang="en-US" dirty="0"/>
              <a:t>그리고 이는 저희가 잘 아는 큰 회사들에게도 적용이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이를 통해</a:t>
            </a:r>
            <a:r>
              <a:rPr lang="en-US" altLang="ko-KR" dirty="0"/>
              <a:t>, </a:t>
            </a:r>
            <a:r>
              <a:rPr lang="ko-KR" altLang="en-US" dirty="0"/>
              <a:t>마법 공식과 </a:t>
            </a:r>
            <a:r>
              <a:rPr lang="en-US" altLang="ko-KR" dirty="0" err="1"/>
              <a:t>lstm</a:t>
            </a:r>
            <a:r>
              <a:rPr lang="ko-KR" altLang="en-US" dirty="0"/>
              <a:t>을 통해 투자를 하는 것은 괜찮은 전략이 될 수 있다는 점을 알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허나 모델 성능을 향상시키기 위한 노력은 계속 </a:t>
            </a:r>
            <a:r>
              <a:rPr lang="ko-KR" altLang="en-US" dirty="0" err="1"/>
              <a:t>되어야겠습니다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8141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내용 개체 틀 3" descr="암초, 만화 영화, 텍스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96D1C0C1-7C9C-DB1D-646D-2F3FB2802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056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462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E6C1B43-B8EC-F409-9EE4-547B7270C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429" y="236725"/>
            <a:ext cx="4721142" cy="6384550"/>
          </a:xfrm>
        </p:spPr>
      </p:pic>
    </p:spTree>
    <p:extLst>
      <p:ext uri="{BB962C8B-B14F-4D97-AF65-F5344CB8AC3E}">
        <p14:creationId xmlns:p14="http://schemas.microsoft.com/office/powerpoint/2010/main" val="41165865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인간의 얼굴, 텍스트, 의류, 사람이(가) 표시된 사진&#10;&#10;자동 생성된 설명">
            <a:extLst>
              <a:ext uri="{FF2B5EF4-FFF2-40B4-BE49-F238E27FC236}">
                <a16:creationId xmlns:a16="http://schemas.microsoft.com/office/drawing/2014/main" id="{2F48E894-3BC4-E112-8847-AA6142EBE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792" b="1120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6793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5EFD9A4-0FBD-38DF-49D8-39B42EFC73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092" y="138674"/>
            <a:ext cx="8225815" cy="6580652"/>
          </a:xfrm>
        </p:spPr>
      </p:pic>
    </p:spTree>
    <p:extLst>
      <p:ext uri="{BB962C8B-B14F-4D97-AF65-F5344CB8AC3E}">
        <p14:creationId xmlns:p14="http://schemas.microsoft.com/office/powerpoint/2010/main" val="41797771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B04F4B-5BCD-AF58-67BB-1C7FB2B07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40EECA6-6CA3-EDF8-F5D8-7647F3563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15766"/>
          </a:xfrm>
        </p:spPr>
      </p:pic>
    </p:spTree>
    <p:extLst>
      <p:ext uri="{BB962C8B-B14F-4D97-AF65-F5344CB8AC3E}">
        <p14:creationId xmlns:p14="http://schemas.microsoft.com/office/powerpoint/2010/main" val="34915133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3D9E9C-5D12-0E24-9036-B35028598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혹시 우리도</a:t>
            </a:r>
            <a:r>
              <a:rPr lang="en-US" altLang="ko-KR" dirty="0"/>
              <a:t>…?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8966DAC-5510-7F73-68C0-F01A8869F7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646" y="1521487"/>
            <a:ext cx="8242708" cy="5126964"/>
          </a:xfrm>
        </p:spPr>
      </p:pic>
    </p:spTree>
    <p:extLst>
      <p:ext uri="{BB962C8B-B14F-4D97-AF65-F5344CB8AC3E}">
        <p14:creationId xmlns:p14="http://schemas.microsoft.com/office/powerpoint/2010/main" val="15891185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D4E73-1130-3F0A-9363-84382330C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0B82C3B-4C1F-ECE2-8511-DFC5CDE41D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675" y="1558131"/>
            <a:ext cx="6724650" cy="5043488"/>
          </a:xfrm>
        </p:spPr>
      </p:pic>
    </p:spTree>
    <p:extLst>
      <p:ext uri="{BB962C8B-B14F-4D97-AF65-F5344CB8AC3E}">
        <p14:creationId xmlns:p14="http://schemas.microsoft.com/office/powerpoint/2010/main" val="1044187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182C109-9E4C-3C96-8794-9411573CB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C864660-C52B-BC40-9AE0-D900B4B67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FD81F2E-754B-ACB7-ECD1-E1DADAD07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2A2591-0296-4CF4-E75F-51D7CB8E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8A07A2-FD92-5AD1-01EE-9D7AEAB887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F89A385-7530-4E05-8E23-E84C0C6D05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6469"/>
          <a:stretch/>
        </p:blipFill>
        <p:spPr>
          <a:xfrm>
            <a:off x="567526" y="559901"/>
            <a:ext cx="11056947" cy="5730212"/>
          </a:xfrm>
          <a:prstGeom prst="rect">
            <a:avLst/>
          </a:prstGeom>
        </p:spPr>
      </p:pic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785F3985-3FCD-613A-9A4B-B8F67512BD5A}"/>
              </a:ext>
            </a:extLst>
          </p:cNvPr>
          <p:cNvSpPr/>
          <p:nvPr/>
        </p:nvSpPr>
        <p:spPr>
          <a:xfrm>
            <a:off x="6731000" y="647700"/>
            <a:ext cx="3393440" cy="165608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ea typeface="맑은 고딕"/>
              </a:rPr>
              <a:t>난 멍청하지만 돈은 벌고 </a:t>
            </a:r>
            <a:r>
              <a:rPr lang="ko-KR" altLang="en-US" err="1">
                <a:ea typeface="맑은 고딕"/>
              </a:rPr>
              <a:t>시퍼</a:t>
            </a:r>
            <a:r>
              <a:rPr lang="ko-KR" altLang="en-US" dirty="0">
                <a:ea typeface="맑은 고딕"/>
              </a:rPr>
              <a:t> :)</a:t>
            </a:r>
          </a:p>
          <a:p>
            <a:pPr algn="ctr"/>
            <a:r>
              <a:rPr lang="ko-KR" altLang="en-US" dirty="0" err="1">
                <a:ea typeface="맑은 고딕"/>
              </a:rPr>
              <a:t>게이츠형</a:t>
            </a:r>
            <a:r>
              <a:rPr lang="ko-KR" altLang="en-US" dirty="0">
                <a:ea typeface="맑은 고딕"/>
              </a:rPr>
              <a:t> 내 머리에 </a:t>
            </a:r>
            <a:r>
              <a:rPr lang="ko-KR" altLang="en-US" dirty="0" err="1">
                <a:ea typeface="맑은 고딕"/>
              </a:rPr>
              <a:t>칩좀</a:t>
            </a:r>
            <a:r>
              <a:rPr lang="ko-KR" altLang="en-US" dirty="0">
                <a:ea typeface="맑은 고딕"/>
              </a:rPr>
              <a:t> 심어줘 </a:t>
            </a:r>
            <a:r>
              <a:rPr lang="ko-KR" altLang="en-US" dirty="0" err="1">
                <a:ea typeface="맑은 고딕"/>
              </a:rPr>
              <a:t>ㅎㅎ</a:t>
            </a:r>
          </a:p>
        </p:txBody>
      </p:sp>
      <p:pic>
        <p:nvPicPr>
          <p:cNvPr id="3" name="그림 2" descr="인간의 얼굴, 사람, 의류, 넥타이이(가) 표시된 사진&#10;&#10;자동 생성된 설명">
            <a:extLst>
              <a:ext uri="{FF2B5EF4-FFF2-40B4-BE49-F238E27FC236}">
                <a16:creationId xmlns:a16="http://schemas.microsoft.com/office/drawing/2014/main" id="{463776BB-2D45-EBB6-EB8D-A79F29580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06" y="4189791"/>
            <a:ext cx="3163019" cy="2094193"/>
          </a:xfrm>
          <a:prstGeom prst="rect">
            <a:avLst/>
          </a:prstGeom>
        </p:spPr>
      </p:pic>
      <p:sp>
        <p:nvSpPr>
          <p:cNvPr id="5" name="말풍선: 타원형 4">
            <a:extLst>
              <a:ext uri="{FF2B5EF4-FFF2-40B4-BE49-F238E27FC236}">
                <a16:creationId xmlns:a16="http://schemas.microsoft.com/office/drawing/2014/main" id="{9EFE9249-8502-2B9A-B92A-FED5B1D55827}"/>
              </a:ext>
            </a:extLst>
          </p:cNvPr>
          <p:cNvSpPr/>
          <p:nvPr/>
        </p:nvSpPr>
        <p:spPr>
          <a:xfrm>
            <a:off x="2414788" y="2763591"/>
            <a:ext cx="2607971" cy="1695718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ea typeface="맑은 고딕"/>
              </a:rPr>
              <a:t>닌</a:t>
            </a:r>
            <a:r>
              <a:rPr lang="ko-KR" altLang="en-US" dirty="0">
                <a:ea typeface="맑은 고딕"/>
              </a:rPr>
              <a:t> 차라리 </a:t>
            </a:r>
            <a:r>
              <a:rPr lang="ko-KR" altLang="en-US" dirty="0" err="1">
                <a:ea typeface="맑은 고딕"/>
              </a:rPr>
              <a:t>조종받는게</a:t>
            </a:r>
            <a:r>
              <a:rPr lang="ko-KR" altLang="en-US" dirty="0">
                <a:ea typeface="맑은 고딕"/>
              </a:rPr>
              <a:t> </a:t>
            </a:r>
            <a:r>
              <a:rPr lang="ko-KR" altLang="en-US" dirty="0" err="1">
                <a:ea typeface="맑은 고딕"/>
              </a:rPr>
              <a:t>나을거</a:t>
            </a:r>
            <a:r>
              <a:rPr lang="ko-KR" altLang="en-US" dirty="0">
                <a:ea typeface="맑은 고딕"/>
              </a:rPr>
              <a:t> 같다 </a:t>
            </a:r>
            <a:r>
              <a:rPr lang="ko-KR" altLang="en-US" dirty="0" err="1">
                <a:ea typeface="맑은 고딕"/>
              </a:rPr>
              <a:t>ㅋㅋ</a:t>
            </a:r>
          </a:p>
        </p:txBody>
      </p:sp>
    </p:spTree>
    <p:extLst>
      <p:ext uri="{BB962C8B-B14F-4D97-AF65-F5344CB8AC3E}">
        <p14:creationId xmlns:p14="http://schemas.microsoft.com/office/powerpoint/2010/main" val="2709107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85F94B-48E2-19DB-F439-1B7B38BD9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41712"/>
            <a:ext cx="7848600" cy="11716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en-US" altLang="ko-KR" sz="4000" err="1">
                <a:ea typeface="맑은 고딕"/>
              </a:rPr>
              <a:t>그의</a:t>
            </a:r>
            <a:r>
              <a:rPr lang="en-US" altLang="ko-KR" sz="4000">
                <a:ea typeface="맑은 고딕"/>
              </a:rPr>
              <a:t> 2가지 </a:t>
            </a:r>
            <a:r>
              <a:rPr lang="en-US" altLang="ko-KR" sz="4000" err="1">
                <a:ea typeface="맑은 고딕"/>
              </a:rPr>
              <a:t>비장의</a:t>
            </a:r>
            <a:r>
              <a:rPr lang="en-US" altLang="ko-KR" sz="4000">
                <a:ea typeface="맑은 고딕"/>
              </a:rPr>
              <a:t> </a:t>
            </a:r>
            <a:r>
              <a:rPr lang="en-US" altLang="ko-KR" sz="4000" err="1">
                <a:ea typeface="맑은 고딕"/>
              </a:rPr>
              <a:t>무기</a:t>
            </a:r>
            <a:r>
              <a:rPr lang="en-US" altLang="ko-KR" sz="4000">
                <a:ea typeface="맑은 고딕"/>
              </a:rPr>
              <a:t>(</a:t>
            </a:r>
            <a:r>
              <a:rPr lang="en-US" altLang="ko-KR" sz="4000" err="1">
                <a:ea typeface="맑은 고딕"/>
              </a:rPr>
              <a:t>웃음</a:t>
            </a:r>
            <a:r>
              <a:rPr lang="en-US" altLang="ko-KR" sz="4000">
                <a:ea typeface="맑은 고딕"/>
              </a:rPr>
              <a:t>)</a:t>
            </a:r>
            <a:endParaRPr lang="en-US" altLang="ko-KR" sz="40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92712F8-36FA-35DF-0CE8-4098D9332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현금, 돈, 통화, 달러이(가) 표시된 사진&#10;&#10;자동 생성된 설명">
            <a:extLst>
              <a:ext uri="{FF2B5EF4-FFF2-40B4-BE49-F238E27FC236}">
                <a16:creationId xmlns:a16="http://schemas.microsoft.com/office/drawing/2014/main" id="{5359B01D-CA97-FFA8-142A-02601452C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13" y="1900067"/>
            <a:ext cx="4097873" cy="3284361"/>
          </a:xfrm>
          <a:prstGeom prst="rect">
            <a:avLst/>
          </a:prstGeom>
        </p:spPr>
      </p:pic>
      <p:pic>
        <p:nvPicPr>
          <p:cNvPr id="4" name="내용 개체 틀 3" descr="텍스트, 만화 영화, 국기, 스크린샷이(가) 표시된 사진&#10;&#10;자동 생성된 설명">
            <a:extLst>
              <a:ext uri="{FF2B5EF4-FFF2-40B4-BE49-F238E27FC236}">
                <a16:creationId xmlns:a16="http://schemas.microsoft.com/office/drawing/2014/main" id="{C779D5E9-D0D7-500E-6081-2EF5A8B25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24293" y="1942167"/>
            <a:ext cx="4326547" cy="319511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F9469B9-6468-5B6A-E832-8D4590388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897" y="5231580"/>
            <a:ext cx="10459156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88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사람, 의류, 인간의 얼굴, 넥타이이(가) 표시된 사진&#10;&#10;자동 생성된 설명">
            <a:extLst>
              <a:ext uri="{FF2B5EF4-FFF2-40B4-BE49-F238E27FC236}">
                <a16:creationId xmlns:a16="http://schemas.microsoft.com/office/drawing/2014/main" id="{2988936B-446B-F3FE-5914-8630E90D1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061" r="-1" b="-1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BB17A8D-9B05-F73E-604D-3FF58B8A1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44663" y="-4344657"/>
            <a:ext cx="3512260" cy="12201589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49000">
                <a:srgbClr val="000000">
                  <a:alpha val="12000"/>
                </a:srgbClr>
              </a:gs>
              <a:gs pos="100000">
                <a:srgbClr val="000000">
                  <a:alpha val="46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671CFF-13CE-4046-6B91-44F30DCCF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152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1159</Words>
  <Application>Microsoft Office PowerPoint</Application>
  <PresentationFormat>와이드스크린</PresentationFormat>
  <Paragraphs>138</Paragraphs>
  <Slides>65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69" baseType="lpstr">
      <vt:lpstr>맑은 고딕</vt:lpstr>
      <vt:lpstr>Arial</vt:lpstr>
      <vt:lpstr>Calibri</vt:lpstr>
      <vt:lpstr>Office 테마</vt:lpstr>
      <vt:lpstr>중간 프로젝트 발표</vt:lpstr>
      <vt:lpstr>우리 팀의 주제</vt:lpstr>
      <vt:lpstr>참고 책</vt:lpstr>
      <vt:lpstr>다 보여드리고 싶지만....</vt:lpstr>
      <vt:lpstr>PowerPoint 프레젠테이션</vt:lpstr>
      <vt:lpstr>PowerPoint 프레젠테이션</vt:lpstr>
      <vt:lpstr>PowerPoint 프레젠테이션</vt:lpstr>
      <vt:lpstr>그의 2가지 비장의 무기(웃음)</vt:lpstr>
      <vt:lpstr>PowerPoint 프레젠테이션</vt:lpstr>
      <vt:lpstr>PowerPoint 프레젠테이션</vt:lpstr>
      <vt:lpstr>위기의 미국인을 구원할 마지막 2가지 희망!</vt:lpstr>
      <vt:lpstr>둘 다 '퀀트 투자 전략' 에 포함된다.</vt:lpstr>
      <vt:lpstr>1.절대 모멘텀 전략 </vt:lpstr>
      <vt:lpstr>주식 데이터 불러오기 </vt:lpstr>
      <vt:lpstr>데이터 가공</vt:lpstr>
      <vt:lpstr>매수/매도 시그널 명시</vt:lpstr>
      <vt:lpstr>데이터 수집 방법</vt:lpstr>
      <vt:lpstr>절대 모멘텀 전략의 결과</vt:lpstr>
      <vt:lpstr>PowerPoint 프레젠테이션</vt:lpstr>
      <vt:lpstr>절대 모멘텀 전략의 증명-knn알고리즘</vt:lpstr>
      <vt:lpstr>아래 그림처럼, k의 범위를 조절해 가며 문제를 해결합니다.</vt:lpstr>
      <vt:lpstr>활용한 파이썬 라이브러리</vt:lpstr>
      <vt:lpstr>과정 코드 </vt:lpstr>
      <vt:lpstr>Test set의 값이 가장 높은 부분을 추출</vt:lpstr>
      <vt:lpstr>결과 산출</vt:lpstr>
      <vt:lpstr>PowerPoint 프레젠테이션</vt:lpstr>
      <vt:lpstr>정확도를 높이는 방법</vt:lpstr>
      <vt:lpstr>코드들을 하나의 함수로 합치기</vt:lpstr>
      <vt:lpstr>PowerPoint 프레젠테이션</vt:lpstr>
      <vt:lpstr>Test_Set 값의 변화에 따른 정확도 변화</vt:lpstr>
      <vt:lpstr>K의 값에 따른 정확도 변화</vt:lpstr>
      <vt:lpstr>결과 해석</vt:lpstr>
      <vt:lpstr>데이터 기간에 따른 정확도 변화(5년 단위)</vt:lpstr>
      <vt:lpstr>결과!</vt:lpstr>
      <vt:lpstr>인사이트</vt:lpstr>
      <vt:lpstr>개선 방안</vt:lpstr>
      <vt:lpstr>누가 미국사람 아니랄까봐...</vt:lpstr>
      <vt:lpstr>2.마법 공식-방법 설명</vt:lpstr>
      <vt:lpstr>이 과정에서 저렴하지만 우량한 종목을 선별.</vt:lpstr>
      <vt:lpstr>PowerPoint 프레젠테이션</vt:lpstr>
      <vt:lpstr>Financedatareader를 통해 리스트 불러오기</vt:lpstr>
      <vt:lpstr>종목별 주요 지표를 찾은 다음, 종목들을 찾습니다.</vt:lpstr>
      <vt:lpstr>리스트 캡쳐 사진</vt:lpstr>
      <vt:lpstr>Per와 roa 지표를 가지고 마법 공식을 구현합니다. (순위가 낮을 수록, 싸고 우량한 주식이라는 의미입니다.)</vt:lpstr>
      <vt:lpstr>R E S U L T</vt:lpstr>
      <vt:lpstr>마법 공식을 바탕으로 ,RNN 활용</vt:lpstr>
      <vt:lpstr>Rnn/LSTM에 대한 설명</vt:lpstr>
      <vt:lpstr>코드 분석-데이터 로드</vt:lpstr>
      <vt:lpstr>코드 분석-데이터 가공,결합</vt:lpstr>
      <vt:lpstr>코드 분석-기간 명시</vt:lpstr>
      <vt:lpstr>코드 분석-정규화</vt:lpstr>
      <vt:lpstr>코드 분석-LSTM 모델 생성</vt:lpstr>
      <vt:lpstr>코드 분석-모델 학습</vt:lpstr>
      <vt:lpstr>결과 분석</vt:lpstr>
      <vt:lpstr>파랑-LSTM/ 주황-BUY AND HOLD</vt:lpstr>
      <vt:lpstr>결과 그래프-인텔/구글/애플 순</vt:lpstr>
      <vt:lpstr>모델 개선</vt:lpstr>
      <vt:lpstr>모델 개선</vt:lpstr>
      <vt:lpstr>인사이트</vt:lpstr>
      <vt:lpstr>PowerPoint 프레젠테이션</vt:lpstr>
      <vt:lpstr>PowerPoint 프레젠테이션</vt:lpstr>
      <vt:lpstr>PowerPoint 프레젠테이션</vt:lpstr>
      <vt:lpstr>PowerPoint 프레젠테이션</vt:lpstr>
      <vt:lpstr>혹시 우리도…?</vt:lpstr>
      <vt:lpstr>감사합니다!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장한 이</cp:lastModifiedBy>
  <cp:revision>205</cp:revision>
  <dcterms:created xsi:type="dcterms:W3CDTF">2023-11-27T03:17:33Z</dcterms:created>
  <dcterms:modified xsi:type="dcterms:W3CDTF">2023-11-28T01:49:37Z</dcterms:modified>
</cp:coreProperties>
</file>